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4"/>
  </p:notesMasterIdLst>
  <p:sldIdLst>
    <p:sldId id="256" r:id="rId4"/>
    <p:sldId id="280" r:id="rId5"/>
    <p:sldId id="272" r:id="rId6"/>
    <p:sldId id="277" r:id="rId7"/>
    <p:sldId id="260" r:id="rId8"/>
    <p:sldId id="258" r:id="rId9"/>
    <p:sldId id="271" r:id="rId10"/>
    <p:sldId id="261" r:id="rId11"/>
    <p:sldId id="262" r:id="rId12"/>
    <p:sldId id="27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67C0C59-8E60-4519-BDA6-069DF4E43A12}">
          <p14:sldIdLst>
            <p14:sldId id="256"/>
            <p14:sldId id="280"/>
          </p14:sldIdLst>
        </p14:section>
        <p14:section name="Abschnitt ohne Titel" id="{15ACA06D-DC39-454B-8A06-E7DFA722AAD8}">
          <p14:sldIdLst>
            <p14:sldId id="272"/>
            <p14:sldId id="277"/>
            <p14:sldId id="260"/>
            <p14:sldId id="258"/>
            <p14:sldId id="271"/>
            <p14:sldId id="261"/>
            <p14:sldId id="26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8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9A350-3251-41EA-BDC4-40895A26C5A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FA4693-CB46-47BC-8EAB-4503840EC2B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Zoologie/ Evolution</a:t>
          </a:r>
        </a:p>
      </dgm:t>
    </dgm:pt>
    <dgm:pt modelId="{A63429DA-DC2C-4832-893B-291FEC0DCFAD}" type="parTrans" cxnId="{4D909AE5-7D3A-4987-A6E4-B7933475D5DA}">
      <dgm:prSet/>
      <dgm:spPr/>
      <dgm:t>
        <a:bodyPr/>
        <a:lstStyle/>
        <a:p>
          <a:endParaRPr lang="de-DE"/>
        </a:p>
      </dgm:t>
    </dgm:pt>
    <dgm:pt modelId="{A769DCD8-3688-4023-B05E-9D89788786C5}" type="sibTrans" cxnId="{4D909AE5-7D3A-4987-A6E4-B7933475D5DA}">
      <dgm:prSet/>
      <dgm:spPr/>
      <dgm:t>
        <a:bodyPr/>
        <a:lstStyle/>
        <a:p>
          <a:endParaRPr lang="de-DE"/>
        </a:p>
      </dgm:t>
    </dgm:pt>
    <dgm:pt modelId="{0F983877-19E9-44F6-89FF-2314CF211B0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Genetik/ Zellbiologie</a:t>
          </a:r>
        </a:p>
      </dgm:t>
    </dgm:pt>
    <dgm:pt modelId="{D110B33B-01CE-473F-AB46-93240FCAEC0D}" type="parTrans" cxnId="{BDC6C833-6BF7-42CC-BEBE-0D8099988CDA}">
      <dgm:prSet/>
      <dgm:spPr/>
      <dgm:t>
        <a:bodyPr/>
        <a:lstStyle/>
        <a:p>
          <a:endParaRPr lang="de-DE"/>
        </a:p>
      </dgm:t>
    </dgm:pt>
    <dgm:pt modelId="{4141D27B-8765-44F1-9D47-D3B40B2BC85C}" type="sibTrans" cxnId="{BDC6C833-6BF7-42CC-BEBE-0D8099988CDA}">
      <dgm:prSet/>
      <dgm:spPr/>
      <dgm:t>
        <a:bodyPr/>
        <a:lstStyle/>
        <a:p>
          <a:endParaRPr lang="de-DE"/>
        </a:p>
      </dgm:t>
    </dgm:pt>
    <dgm:pt modelId="{12F807D3-0537-45F9-825D-FB47C6C7B23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Biochemie/ Mikrobiologie</a:t>
          </a:r>
        </a:p>
      </dgm:t>
    </dgm:pt>
    <dgm:pt modelId="{6B210BCA-15CD-459C-9B6E-2ED538B96815}" type="parTrans" cxnId="{A462A877-BDFC-4DA4-AEBE-7CEEBC9C91D7}">
      <dgm:prSet/>
      <dgm:spPr/>
      <dgm:t>
        <a:bodyPr/>
        <a:lstStyle/>
        <a:p>
          <a:endParaRPr lang="de-DE"/>
        </a:p>
      </dgm:t>
    </dgm:pt>
    <dgm:pt modelId="{16FA1B24-24D2-4B28-8195-68B6C117B376}" type="sibTrans" cxnId="{A462A877-BDFC-4DA4-AEBE-7CEEBC9C91D7}">
      <dgm:prSet/>
      <dgm:spPr/>
      <dgm:t>
        <a:bodyPr/>
        <a:lstStyle/>
        <a:p>
          <a:endParaRPr lang="de-DE"/>
        </a:p>
      </dgm:t>
    </dgm:pt>
    <dgm:pt modelId="{B4C2492E-E1FD-442A-9B7B-98E84C037FE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Botanik/ Pflanzen-physiologie</a:t>
          </a:r>
        </a:p>
      </dgm:t>
    </dgm:pt>
    <dgm:pt modelId="{25C67853-1B51-48C7-9A42-68828C4BAC21}" type="parTrans" cxnId="{FBC11468-943F-46DF-833E-9583C533E1D7}">
      <dgm:prSet/>
      <dgm:spPr/>
      <dgm:t>
        <a:bodyPr/>
        <a:lstStyle/>
        <a:p>
          <a:endParaRPr lang="de-DE"/>
        </a:p>
      </dgm:t>
    </dgm:pt>
    <dgm:pt modelId="{43FCF558-A3FB-4B84-B8FA-1A8396A22DCF}" type="sibTrans" cxnId="{FBC11468-943F-46DF-833E-9583C533E1D7}">
      <dgm:prSet/>
      <dgm:spPr/>
      <dgm:t>
        <a:bodyPr/>
        <a:lstStyle/>
        <a:p>
          <a:endParaRPr lang="de-DE"/>
        </a:p>
      </dgm:t>
    </dgm:pt>
    <dgm:pt modelId="{B4D5F98D-4E45-4AEE-B315-96BEE3243C0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Ökologie</a:t>
          </a:r>
        </a:p>
      </dgm:t>
    </dgm:pt>
    <dgm:pt modelId="{FC1D2B9B-99B8-4CAC-8B55-4FBAD740CD8E}" type="parTrans" cxnId="{89B14CDC-D7F4-479A-B071-0FD8248A1C6B}">
      <dgm:prSet/>
      <dgm:spPr/>
      <dgm:t>
        <a:bodyPr/>
        <a:lstStyle/>
        <a:p>
          <a:endParaRPr lang="de-DE"/>
        </a:p>
      </dgm:t>
    </dgm:pt>
    <dgm:pt modelId="{AEA14D83-F76A-4157-95F9-4108F54D201F}" type="sibTrans" cxnId="{89B14CDC-D7F4-479A-B071-0FD8248A1C6B}">
      <dgm:prSet/>
      <dgm:spPr/>
      <dgm:t>
        <a:bodyPr/>
        <a:lstStyle/>
        <a:p>
          <a:endParaRPr lang="de-DE"/>
        </a:p>
      </dgm:t>
    </dgm:pt>
    <dgm:pt modelId="{061210E7-72EF-4C55-AB0A-01E25950A64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Neurobiologie/ Verhalten</a:t>
          </a:r>
        </a:p>
      </dgm:t>
    </dgm:pt>
    <dgm:pt modelId="{7D38B7E9-6CA4-42A0-89BE-0FB61B330CAE}" type="parTrans" cxnId="{328C664C-9095-49B0-9055-3C61D91FDA99}">
      <dgm:prSet/>
      <dgm:spPr/>
      <dgm:t>
        <a:bodyPr/>
        <a:lstStyle/>
        <a:p>
          <a:endParaRPr lang="de-DE"/>
        </a:p>
      </dgm:t>
    </dgm:pt>
    <dgm:pt modelId="{8D964945-8E19-40AF-854D-0FB7D0243AC0}" type="sibTrans" cxnId="{328C664C-9095-49B0-9055-3C61D91FDA99}">
      <dgm:prSet/>
      <dgm:spPr/>
      <dgm:t>
        <a:bodyPr/>
        <a:lstStyle/>
        <a:p>
          <a:endParaRPr lang="de-DE"/>
        </a:p>
      </dgm:t>
    </dgm:pt>
    <dgm:pt modelId="{99E4731B-FFF6-458C-8C86-5326B76FC81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Biostatistik</a:t>
          </a:r>
        </a:p>
      </dgm:t>
    </dgm:pt>
    <dgm:pt modelId="{2F4C9E55-7E9A-4C49-8913-A18FA5C1E9A3}" type="parTrans" cxnId="{A6698466-A9F7-4FCD-94FC-3B3783F771B6}">
      <dgm:prSet/>
      <dgm:spPr/>
      <dgm:t>
        <a:bodyPr/>
        <a:lstStyle/>
        <a:p>
          <a:endParaRPr lang="de-DE"/>
        </a:p>
      </dgm:t>
    </dgm:pt>
    <dgm:pt modelId="{8915071A-5C57-4B26-8923-86C0713C7AD7}" type="sibTrans" cxnId="{A6698466-A9F7-4FCD-94FC-3B3783F771B6}">
      <dgm:prSet/>
      <dgm:spPr/>
      <dgm:t>
        <a:bodyPr/>
        <a:lstStyle/>
        <a:p>
          <a:endParaRPr lang="de-DE"/>
        </a:p>
      </dgm:t>
    </dgm:pt>
    <dgm:pt modelId="{B20EDFDF-1152-4C9B-991C-81C399E96EF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Chemie</a:t>
          </a:r>
        </a:p>
      </dgm:t>
    </dgm:pt>
    <dgm:pt modelId="{7262C99E-B350-4D7E-906D-3DFAA147907B}" type="parTrans" cxnId="{5C409825-773B-4F03-9719-09F886CA2D59}">
      <dgm:prSet/>
      <dgm:spPr/>
      <dgm:t>
        <a:bodyPr/>
        <a:lstStyle/>
        <a:p>
          <a:endParaRPr lang="de-DE"/>
        </a:p>
      </dgm:t>
    </dgm:pt>
    <dgm:pt modelId="{3CA8FA52-53E0-4169-BE73-D774729F1FE6}" type="sibTrans" cxnId="{5C409825-773B-4F03-9719-09F886CA2D59}">
      <dgm:prSet/>
      <dgm:spPr/>
      <dgm:t>
        <a:bodyPr/>
        <a:lstStyle/>
        <a:p>
          <a:endParaRPr lang="de-DE"/>
        </a:p>
      </dgm:t>
    </dgm:pt>
    <dgm:pt modelId="{CDC8368E-F79F-44FF-ADBD-347878E019A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Physik</a:t>
          </a:r>
        </a:p>
      </dgm:t>
    </dgm:pt>
    <dgm:pt modelId="{AB087F29-3B5E-4D6C-993A-3D7CF2E36FFE}" type="parTrans" cxnId="{574791D0-DEE5-4CDE-93DF-FEA725996B9F}">
      <dgm:prSet/>
      <dgm:spPr/>
      <dgm:t>
        <a:bodyPr/>
        <a:lstStyle/>
        <a:p>
          <a:endParaRPr lang="de-DE"/>
        </a:p>
      </dgm:t>
    </dgm:pt>
    <dgm:pt modelId="{BE35D029-F1E7-45CB-9123-B1050F0B313F}" type="sibTrans" cxnId="{574791D0-DEE5-4CDE-93DF-FEA725996B9F}">
      <dgm:prSet/>
      <dgm:spPr/>
      <dgm:t>
        <a:bodyPr/>
        <a:lstStyle/>
        <a:p>
          <a:endParaRPr lang="de-DE"/>
        </a:p>
      </dgm:t>
    </dgm:pt>
    <dgm:pt modelId="{88A9B02C-2707-49AF-90CA-E15EFB1845F3}" type="pres">
      <dgm:prSet presAssocID="{D8D9A350-3251-41EA-BDC4-40895A26C5AC}" presName="cycle" presStyleCnt="0">
        <dgm:presLayoutVars>
          <dgm:dir/>
          <dgm:resizeHandles val="exact"/>
        </dgm:presLayoutVars>
      </dgm:prSet>
      <dgm:spPr/>
    </dgm:pt>
    <dgm:pt modelId="{3BE9E168-9838-40CD-8959-20A6BAD6FA14}" type="pres">
      <dgm:prSet presAssocID="{B0FA4693-CB46-47BC-8EAB-4503840EC2B5}" presName="node" presStyleLbl="node1" presStyleIdx="0" presStyleCnt="9" custScaleX="189726" custScaleY="111761">
        <dgm:presLayoutVars>
          <dgm:bulletEnabled val="1"/>
        </dgm:presLayoutVars>
      </dgm:prSet>
      <dgm:spPr/>
    </dgm:pt>
    <dgm:pt modelId="{84047904-3005-4B4B-9517-768F4284EAD8}" type="pres">
      <dgm:prSet presAssocID="{B0FA4693-CB46-47BC-8EAB-4503840EC2B5}" presName="spNode" presStyleCnt="0"/>
      <dgm:spPr/>
    </dgm:pt>
    <dgm:pt modelId="{98228613-B4B7-435E-BC80-5A993E59C981}" type="pres">
      <dgm:prSet presAssocID="{A769DCD8-3688-4023-B05E-9D89788786C5}" presName="sibTrans" presStyleLbl="sibTrans1D1" presStyleIdx="0" presStyleCnt="9"/>
      <dgm:spPr/>
    </dgm:pt>
    <dgm:pt modelId="{15343A6B-04B9-4C9E-824D-FBFC8AF77DD1}" type="pres">
      <dgm:prSet presAssocID="{0F983877-19E9-44F6-89FF-2314CF211B02}" presName="node" presStyleLbl="node1" presStyleIdx="1" presStyleCnt="9" custScaleX="191403" custScaleY="136419" custRadScaleRad="102203" custRadScaleInc="66313">
        <dgm:presLayoutVars>
          <dgm:bulletEnabled val="1"/>
        </dgm:presLayoutVars>
      </dgm:prSet>
      <dgm:spPr/>
    </dgm:pt>
    <dgm:pt modelId="{6052ABC6-C87F-4A3B-B231-CB4ECED530C4}" type="pres">
      <dgm:prSet presAssocID="{0F983877-19E9-44F6-89FF-2314CF211B02}" presName="spNode" presStyleCnt="0"/>
      <dgm:spPr/>
    </dgm:pt>
    <dgm:pt modelId="{77EB9687-DE3C-4483-8A3B-3BEBF9F60C91}" type="pres">
      <dgm:prSet presAssocID="{4141D27B-8765-44F1-9D47-D3B40B2BC85C}" presName="sibTrans" presStyleLbl="sibTrans1D1" presStyleIdx="1" presStyleCnt="9"/>
      <dgm:spPr/>
    </dgm:pt>
    <dgm:pt modelId="{8640A520-1B13-4422-9B74-819F8528AB06}" type="pres">
      <dgm:prSet presAssocID="{12F807D3-0537-45F9-825D-FB47C6C7B23F}" presName="node" presStyleLbl="node1" presStyleIdx="2" presStyleCnt="9" custScaleX="205333" custScaleY="172837">
        <dgm:presLayoutVars>
          <dgm:bulletEnabled val="1"/>
        </dgm:presLayoutVars>
      </dgm:prSet>
      <dgm:spPr/>
    </dgm:pt>
    <dgm:pt modelId="{B6E1A5FF-5773-4EA7-9363-7AD7D79CCB09}" type="pres">
      <dgm:prSet presAssocID="{12F807D3-0537-45F9-825D-FB47C6C7B23F}" presName="spNode" presStyleCnt="0"/>
      <dgm:spPr/>
    </dgm:pt>
    <dgm:pt modelId="{18272CF1-299A-41CE-BC31-C2B852919373}" type="pres">
      <dgm:prSet presAssocID="{16FA1B24-24D2-4B28-8195-68B6C117B376}" presName="sibTrans" presStyleLbl="sibTrans1D1" presStyleIdx="2" presStyleCnt="9"/>
      <dgm:spPr/>
    </dgm:pt>
    <dgm:pt modelId="{4CA5AE37-A923-415B-AD5A-B4321F6DDB62}" type="pres">
      <dgm:prSet presAssocID="{B4C2492E-E1FD-442A-9B7B-98E84C037FE7}" presName="node" presStyleLbl="node1" presStyleIdx="3" presStyleCnt="9" custScaleX="188785" custScaleY="187268" custRadScaleRad="98914" custRadScaleInc="-52335">
        <dgm:presLayoutVars>
          <dgm:bulletEnabled val="1"/>
        </dgm:presLayoutVars>
      </dgm:prSet>
      <dgm:spPr/>
    </dgm:pt>
    <dgm:pt modelId="{7809D423-8923-41CC-9A83-AAB81F04EA83}" type="pres">
      <dgm:prSet presAssocID="{B4C2492E-E1FD-442A-9B7B-98E84C037FE7}" presName="spNode" presStyleCnt="0"/>
      <dgm:spPr/>
    </dgm:pt>
    <dgm:pt modelId="{A6EB709D-A42A-4D24-AFF1-8AC227AD860C}" type="pres">
      <dgm:prSet presAssocID="{43FCF558-A3FB-4B84-B8FA-1A8396A22DCF}" presName="sibTrans" presStyleLbl="sibTrans1D1" presStyleIdx="3" presStyleCnt="9"/>
      <dgm:spPr/>
    </dgm:pt>
    <dgm:pt modelId="{5B76F687-9E4E-4210-810D-01C5C713A9C8}" type="pres">
      <dgm:prSet presAssocID="{B4D5F98D-4E45-4AEE-B315-96BEE3243C07}" presName="node" presStyleLbl="node1" presStyleIdx="4" presStyleCnt="9" custScaleX="159471" custScaleY="130557" custRadScaleRad="100354" custRadScaleInc="-55730">
        <dgm:presLayoutVars>
          <dgm:bulletEnabled val="1"/>
        </dgm:presLayoutVars>
      </dgm:prSet>
      <dgm:spPr/>
    </dgm:pt>
    <dgm:pt modelId="{69B211C0-5592-43EA-A80D-A1C8A3411174}" type="pres">
      <dgm:prSet presAssocID="{B4D5F98D-4E45-4AEE-B315-96BEE3243C07}" presName="spNode" presStyleCnt="0"/>
      <dgm:spPr/>
    </dgm:pt>
    <dgm:pt modelId="{D5E2B01B-349C-46B2-AC14-A7305248DC84}" type="pres">
      <dgm:prSet presAssocID="{AEA14D83-F76A-4157-95F9-4108F54D201F}" presName="sibTrans" presStyleLbl="sibTrans1D1" presStyleIdx="4" presStyleCnt="9"/>
      <dgm:spPr/>
    </dgm:pt>
    <dgm:pt modelId="{62EA74CE-C323-4D9E-9CA2-F297453899C4}" type="pres">
      <dgm:prSet presAssocID="{061210E7-72EF-4C55-AB0A-01E25950A645}" presName="node" presStyleLbl="node1" presStyleIdx="5" presStyleCnt="9" custScaleX="211031" custScaleY="134424" custRadScaleRad="97590" custRadScaleInc="60344">
        <dgm:presLayoutVars>
          <dgm:bulletEnabled val="1"/>
        </dgm:presLayoutVars>
      </dgm:prSet>
      <dgm:spPr/>
    </dgm:pt>
    <dgm:pt modelId="{03328018-090F-458E-B553-DC602E8C3AF3}" type="pres">
      <dgm:prSet presAssocID="{061210E7-72EF-4C55-AB0A-01E25950A645}" presName="spNode" presStyleCnt="0"/>
      <dgm:spPr/>
    </dgm:pt>
    <dgm:pt modelId="{4822FA0B-AEB5-4D16-A8B8-89022EB8B678}" type="pres">
      <dgm:prSet presAssocID="{8D964945-8E19-40AF-854D-0FB7D0243AC0}" presName="sibTrans" presStyleLbl="sibTrans1D1" presStyleIdx="5" presStyleCnt="9"/>
      <dgm:spPr/>
    </dgm:pt>
    <dgm:pt modelId="{2555AD8C-52F7-4A4B-9D66-5325B3AFBA92}" type="pres">
      <dgm:prSet presAssocID="{99E4731B-FFF6-458C-8C86-5326B76FC81B}" presName="node" presStyleLbl="node1" presStyleIdx="6" presStyleCnt="9" custScaleX="186929" custScaleY="104318" custRadScaleRad="96584" custRadScaleInc="47921">
        <dgm:presLayoutVars>
          <dgm:bulletEnabled val="1"/>
        </dgm:presLayoutVars>
      </dgm:prSet>
      <dgm:spPr/>
    </dgm:pt>
    <dgm:pt modelId="{AB17F1FE-06DC-44F7-8F3C-B0EA807EA29B}" type="pres">
      <dgm:prSet presAssocID="{99E4731B-FFF6-458C-8C86-5326B76FC81B}" presName="spNode" presStyleCnt="0"/>
      <dgm:spPr/>
    </dgm:pt>
    <dgm:pt modelId="{36CE2F71-F75D-4993-823C-CBE2421862BA}" type="pres">
      <dgm:prSet presAssocID="{8915071A-5C57-4B26-8923-86C0713C7AD7}" presName="sibTrans" presStyleLbl="sibTrans1D1" presStyleIdx="6" presStyleCnt="9"/>
      <dgm:spPr/>
    </dgm:pt>
    <dgm:pt modelId="{6CEFD8DD-19AB-4662-8F71-4BB82614F1C8}" type="pres">
      <dgm:prSet presAssocID="{B20EDFDF-1152-4C9B-991C-81C399E96EFA}" presName="node" presStyleLbl="node1" presStyleIdx="7" presStyleCnt="9" custScaleX="156395" custScaleY="132898">
        <dgm:presLayoutVars>
          <dgm:bulletEnabled val="1"/>
        </dgm:presLayoutVars>
      </dgm:prSet>
      <dgm:spPr/>
    </dgm:pt>
    <dgm:pt modelId="{52F4D756-3F5F-4970-AE81-853EFA7D6028}" type="pres">
      <dgm:prSet presAssocID="{B20EDFDF-1152-4C9B-991C-81C399E96EFA}" presName="spNode" presStyleCnt="0"/>
      <dgm:spPr/>
    </dgm:pt>
    <dgm:pt modelId="{12DF1FEA-30A0-4614-A0B6-963135016ECB}" type="pres">
      <dgm:prSet presAssocID="{3CA8FA52-53E0-4169-BE73-D774729F1FE6}" presName="sibTrans" presStyleLbl="sibTrans1D1" presStyleIdx="7" presStyleCnt="9"/>
      <dgm:spPr/>
    </dgm:pt>
    <dgm:pt modelId="{56A6D813-627B-4E42-BD17-8E2B8064656E}" type="pres">
      <dgm:prSet presAssocID="{CDC8368E-F79F-44FF-ADBD-347878E019A1}" presName="node" presStyleLbl="node1" presStyleIdx="8" presStyleCnt="9" custScaleX="146936" custScaleY="130539" custRadScaleRad="101900" custRadScaleInc="-35850">
        <dgm:presLayoutVars>
          <dgm:bulletEnabled val="1"/>
        </dgm:presLayoutVars>
      </dgm:prSet>
      <dgm:spPr/>
    </dgm:pt>
    <dgm:pt modelId="{5983CE3F-A971-44B0-8A17-1B1B4CD1A615}" type="pres">
      <dgm:prSet presAssocID="{CDC8368E-F79F-44FF-ADBD-347878E019A1}" presName="spNode" presStyleCnt="0"/>
      <dgm:spPr/>
    </dgm:pt>
    <dgm:pt modelId="{36C41123-7914-4DBB-B557-7E5CAD436390}" type="pres">
      <dgm:prSet presAssocID="{BE35D029-F1E7-45CB-9123-B1050F0B313F}" presName="sibTrans" presStyleLbl="sibTrans1D1" presStyleIdx="8" presStyleCnt="9"/>
      <dgm:spPr/>
    </dgm:pt>
  </dgm:ptLst>
  <dgm:cxnLst>
    <dgm:cxn modelId="{8AB79401-A53F-44FB-9E83-6A4C2E52F815}" type="presOf" srcId="{B20EDFDF-1152-4C9B-991C-81C399E96EFA}" destId="{6CEFD8DD-19AB-4662-8F71-4BB82614F1C8}" srcOrd="0" destOrd="0" presId="urn:microsoft.com/office/officeart/2005/8/layout/cycle6"/>
    <dgm:cxn modelId="{E7137C07-5702-4E9A-90CC-1A1F3E4D86D8}" type="presOf" srcId="{43FCF558-A3FB-4B84-B8FA-1A8396A22DCF}" destId="{A6EB709D-A42A-4D24-AFF1-8AC227AD860C}" srcOrd="0" destOrd="0" presId="urn:microsoft.com/office/officeart/2005/8/layout/cycle6"/>
    <dgm:cxn modelId="{E9AAFA13-D403-4E0B-AA38-1CF5CDAEFDD9}" type="presOf" srcId="{8915071A-5C57-4B26-8923-86C0713C7AD7}" destId="{36CE2F71-F75D-4993-823C-CBE2421862BA}" srcOrd="0" destOrd="0" presId="urn:microsoft.com/office/officeart/2005/8/layout/cycle6"/>
    <dgm:cxn modelId="{C84AE71B-AAF1-48A1-B6E6-94EA1C10BBF0}" type="presOf" srcId="{16FA1B24-24D2-4B28-8195-68B6C117B376}" destId="{18272CF1-299A-41CE-BC31-C2B852919373}" srcOrd="0" destOrd="0" presId="urn:microsoft.com/office/officeart/2005/8/layout/cycle6"/>
    <dgm:cxn modelId="{5C409825-773B-4F03-9719-09F886CA2D59}" srcId="{D8D9A350-3251-41EA-BDC4-40895A26C5AC}" destId="{B20EDFDF-1152-4C9B-991C-81C399E96EFA}" srcOrd="7" destOrd="0" parTransId="{7262C99E-B350-4D7E-906D-3DFAA147907B}" sibTransId="{3CA8FA52-53E0-4169-BE73-D774729F1FE6}"/>
    <dgm:cxn modelId="{BDC6C833-6BF7-42CC-BEBE-0D8099988CDA}" srcId="{D8D9A350-3251-41EA-BDC4-40895A26C5AC}" destId="{0F983877-19E9-44F6-89FF-2314CF211B02}" srcOrd="1" destOrd="0" parTransId="{D110B33B-01CE-473F-AB46-93240FCAEC0D}" sibTransId="{4141D27B-8765-44F1-9D47-D3B40B2BC85C}"/>
    <dgm:cxn modelId="{9AB1113A-9298-4545-8117-C9F75C0488AF}" type="presOf" srcId="{B0FA4693-CB46-47BC-8EAB-4503840EC2B5}" destId="{3BE9E168-9838-40CD-8959-20A6BAD6FA14}" srcOrd="0" destOrd="0" presId="urn:microsoft.com/office/officeart/2005/8/layout/cycle6"/>
    <dgm:cxn modelId="{FA59E83C-151C-4238-86D0-B72904B96F4D}" type="presOf" srcId="{8D964945-8E19-40AF-854D-0FB7D0243AC0}" destId="{4822FA0B-AEB5-4D16-A8B8-89022EB8B678}" srcOrd="0" destOrd="0" presId="urn:microsoft.com/office/officeart/2005/8/layout/cycle6"/>
    <dgm:cxn modelId="{2EE04D3F-5601-4FCE-87BD-F328DA8D274A}" type="presOf" srcId="{3CA8FA52-53E0-4169-BE73-D774729F1FE6}" destId="{12DF1FEA-30A0-4614-A0B6-963135016ECB}" srcOrd="0" destOrd="0" presId="urn:microsoft.com/office/officeart/2005/8/layout/cycle6"/>
    <dgm:cxn modelId="{3E277B5F-EA4D-48C7-AAA8-0BFF44A8BE4A}" type="presOf" srcId="{B4C2492E-E1FD-442A-9B7B-98E84C037FE7}" destId="{4CA5AE37-A923-415B-AD5A-B4321F6DDB62}" srcOrd="0" destOrd="0" presId="urn:microsoft.com/office/officeart/2005/8/layout/cycle6"/>
    <dgm:cxn modelId="{A6698466-A9F7-4FCD-94FC-3B3783F771B6}" srcId="{D8D9A350-3251-41EA-BDC4-40895A26C5AC}" destId="{99E4731B-FFF6-458C-8C86-5326B76FC81B}" srcOrd="6" destOrd="0" parTransId="{2F4C9E55-7E9A-4C49-8913-A18FA5C1E9A3}" sibTransId="{8915071A-5C57-4B26-8923-86C0713C7AD7}"/>
    <dgm:cxn modelId="{9A728667-D140-48A5-8FD2-FF3A1D3A19EF}" type="presOf" srcId="{B4D5F98D-4E45-4AEE-B315-96BEE3243C07}" destId="{5B76F687-9E4E-4210-810D-01C5C713A9C8}" srcOrd="0" destOrd="0" presId="urn:microsoft.com/office/officeart/2005/8/layout/cycle6"/>
    <dgm:cxn modelId="{FBC11468-943F-46DF-833E-9583C533E1D7}" srcId="{D8D9A350-3251-41EA-BDC4-40895A26C5AC}" destId="{B4C2492E-E1FD-442A-9B7B-98E84C037FE7}" srcOrd="3" destOrd="0" parTransId="{25C67853-1B51-48C7-9A42-68828C4BAC21}" sibTransId="{43FCF558-A3FB-4B84-B8FA-1A8396A22DCF}"/>
    <dgm:cxn modelId="{328C664C-9095-49B0-9055-3C61D91FDA99}" srcId="{D8D9A350-3251-41EA-BDC4-40895A26C5AC}" destId="{061210E7-72EF-4C55-AB0A-01E25950A645}" srcOrd="5" destOrd="0" parTransId="{7D38B7E9-6CA4-42A0-89BE-0FB61B330CAE}" sibTransId="{8D964945-8E19-40AF-854D-0FB7D0243AC0}"/>
    <dgm:cxn modelId="{A462A877-BDFC-4DA4-AEBE-7CEEBC9C91D7}" srcId="{D8D9A350-3251-41EA-BDC4-40895A26C5AC}" destId="{12F807D3-0537-45F9-825D-FB47C6C7B23F}" srcOrd="2" destOrd="0" parTransId="{6B210BCA-15CD-459C-9B6E-2ED538B96815}" sibTransId="{16FA1B24-24D2-4B28-8195-68B6C117B376}"/>
    <dgm:cxn modelId="{D0E4057A-996E-471D-9E84-342E273CEBD9}" type="presOf" srcId="{D8D9A350-3251-41EA-BDC4-40895A26C5AC}" destId="{88A9B02C-2707-49AF-90CA-E15EFB1845F3}" srcOrd="0" destOrd="0" presId="urn:microsoft.com/office/officeart/2005/8/layout/cycle6"/>
    <dgm:cxn modelId="{33738F80-8ED7-481C-ABA3-24763033C172}" type="presOf" srcId="{99E4731B-FFF6-458C-8C86-5326B76FC81B}" destId="{2555AD8C-52F7-4A4B-9D66-5325B3AFBA92}" srcOrd="0" destOrd="0" presId="urn:microsoft.com/office/officeart/2005/8/layout/cycle6"/>
    <dgm:cxn modelId="{83706383-A204-427A-A66F-88B54DF6A5DB}" type="presOf" srcId="{12F807D3-0537-45F9-825D-FB47C6C7B23F}" destId="{8640A520-1B13-4422-9B74-819F8528AB06}" srcOrd="0" destOrd="0" presId="urn:microsoft.com/office/officeart/2005/8/layout/cycle6"/>
    <dgm:cxn modelId="{5BB98187-D0F5-4866-A762-685B7AAD037B}" type="presOf" srcId="{BE35D029-F1E7-45CB-9123-B1050F0B313F}" destId="{36C41123-7914-4DBB-B557-7E5CAD436390}" srcOrd="0" destOrd="0" presId="urn:microsoft.com/office/officeart/2005/8/layout/cycle6"/>
    <dgm:cxn modelId="{ECEA618C-146E-4DA6-AC8A-9D6863902DD0}" type="presOf" srcId="{4141D27B-8765-44F1-9D47-D3B40B2BC85C}" destId="{77EB9687-DE3C-4483-8A3B-3BEBF9F60C91}" srcOrd="0" destOrd="0" presId="urn:microsoft.com/office/officeart/2005/8/layout/cycle6"/>
    <dgm:cxn modelId="{0A1218B4-E6A4-47D3-9766-15DFF4124209}" type="presOf" srcId="{CDC8368E-F79F-44FF-ADBD-347878E019A1}" destId="{56A6D813-627B-4E42-BD17-8E2B8064656E}" srcOrd="0" destOrd="0" presId="urn:microsoft.com/office/officeart/2005/8/layout/cycle6"/>
    <dgm:cxn modelId="{574791D0-DEE5-4CDE-93DF-FEA725996B9F}" srcId="{D8D9A350-3251-41EA-BDC4-40895A26C5AC}" destId="{CDC8368E-F79F-44FF-ADBD-347878E019A1}" srcOrd="8" destOrd="0" parTransId="{AB087F29-3B5E-4D6C-993A-3D7CF2E36FFE}" sibTransId="{BE35D029-F1E7-45CB-9123-B1050F0B313F}"/>
    <dgm:cxn modelId="{15E130D7-BD63-4DD0-A689-3D1D3C4CD555}" type="presOf" srcId="{061210E7-72EF-4C55-AB0A-01E25950A645}" destId="{62EA74CE-C323-4D9E-9CA2-F297453899C4}" srcOrd="0" destOrd="0" presId="urn:microsoft.com/office/officeart/2005/8/layout/cycle6"/>
    <dgm:cxn modelId="{D18C31DA-92C5-4CC4-88E3-DE71D293DF4F}" type="presOf" srcId="{AEA14D83-F76A-4157-95F9-4108F54D201F}" destId="{D5E2B01B-349C-46B2-AC14-A7305248DC84}" srcOrd="0" destOrd="0" presId="urn:microsoft.com/office/officeart/2005/8/layout/cycle6"/>
    <dgm:cxn modelId="{89B14CDC-D7F4-479A-B071-0FD8248A1C6B}" srcId="{D8D9A350-3251-41EA-BDC4-40895A26C5AC}" destId="{B4D5F98D-4E45-4AEE-B315-96BEE3243C07}" srcOrd="4" destOrd="0" parTransId="{FC1D2B9B-99B8-4CAC-8B55-4FBAD740CD8E}" sibTransId="{AEA14D83-F76A-4157-95F9-4108F54D201F}"/>
    <dgm:cxn modelId="{83A1DDDD-7C77-4BAF-8581-21498B32880B}" type="presOf" srcId="{A769DCD8-3688-4023-B05E-9D89788786C5}" destId="{98228613-B4B7-435E-BC80-5A993E59C981}" srcOrd="0" destOrd="0" presId="urn:microsoft.com/office/officeart/2005/8/layout/cycle6"/>
    <dgm:cxn modelId="{4D909AE5-7D3A-4987-A6E4-B7933475D5DA}" srcId="{D8D9A350-3251-41EA-BDC4-40895A26C5AC}" destId="{B0FA4693-CB46-47BC-8EAB-4503840EC2B5}" srcOrd="0" destOrd="0" parTransId="{A63429DA-DC2C-4832-893B-291FEC0DCFAD}" sibTransId="{A769DCD8-3688-4023-B05E-9D89788786C5}"/>
    <dgm:cxn modelId="{8C256EEC-07B9-4685-A3F0-DF48446EE25E}" type="presOf" srcId="{0F983877-19E9-44F6-89FF-2314CF211B02}" destId="{15343A6B-04B9-4C9E-824D-FBFC8AF77DD1}" srcOrd="0" destOrd="0" presId="urn:microsoft.com/office/officeart/2005/8/layout/cycle6"/>
    <dgm:cxn modelId="{0341B155-D742-4A1A-BB3F-0C5AE8AA6115}" type="presParOf" srcId="{88A9B02C-2707-49AF-90CA-E15EFB1845F3}" destId="{3BE9E168-9838-40CD-8959-20A6BAD6FA14}" srcOrd="0" destOrd="0" presId="urn:microsoft.com/office/officeart/2005/8/layout/cycle6"/>
    <dgm:cxn modelId="{4B811272-79D4-415E-96C3-14026AD4717E}" type="presParOf" srcId="{88A9B02C-2707-49AF-90CA-E15EFB1845F3}" destId="{84047904-3005-4B4B-9517-768F4284EAD8}" srcOrd="1" destOrd="0" presId="urn:microsoft.com/office/officeart/2005/8/layout/cycle6"/>
    <dgm:cxn modelId="{8E777449-1BD3-4B4F-A63A-D0E6AA47E7E9}" type="presParOf" srcId="{88A9B02C-2707-49AF-90CA-E15EFB1845F3}" destId="{98228613-B4B7-435E-BC80-5A993E59C981}" srcOrd="2" destOrd="0" presId="urn:microsoft.com/office/officeart/2005/8/layout/cycle6"/>
    <dgm:cxn modelId="{D2998A8E-2C69-4915-9FFA-E5C464FA9EA2}" type="presParOf" srcId="{88A9B02C-2707-49AF-90CA-E15EFB1845F3}" destId="{15343A6B-04B9-4C9E-824D-FBFC8AF77DD1}" srcOrd="3" destOrd="0" presId="urn:microsoft.com/office/officeart/2005/8/layout/cycle6"/>
    <dgm:cxn modelId="{8D1AAFAB-D030-44F9-B1AC-CCEF5C1D039B}" type="presParOf" srcId="{88A9B02C-2707-49AF-90CA-E15EFB1845F3}" destId="{6052ABC6-C87F-4A3B-B231-CB4ECED530C4}" srcOrd="4" destOrd="0" presId="urn:microsoft.com/office/officeart/2005/8/layout/cycle6"/>
    <dgm:cxn modelId="{8A28BE8B-85F8-427B-8DEF-0904E18264ED}" type="presParOf" srcId="{88A9B02C-2707-49AF-90CA-E15EFB1845F3}" destId="{77EB9687-DE3C-4483-8A3B-3BEBF9F60C91}" srcOrd="5" destOrd="0" presId="urn:microsoft.com/office/officeart/2005/8/layout/cycle6"/>
    <dgm:cxn modelId="{A00F7E6A-013F-49C6-A777-0AE24C0196BC}" type="presParOf" srcId="{88A9B02C-2707-49AF-90CA-E15EFB1845F3}" destId="{8640A520-1B13-4422-9B74-819F8528AB06}" srcOrd="6" destOrd="0" presId="urn:microsoft.com/office/officeart/2005/8/layout/cycle6"/>
    <dgm:cxn modelId="{681C281B-CD82-47BA-9A10-01C520E2BB8C}" type="presParOf" srcId="{88A9B02C-2707-49AF-90CA-E15EFB1845F3}" destId="{B6E1A5FF-5773-4EA7-9363-7AD7D79CCB09}" srcOrd="7" destOrd="0" presId="urn:microsoft.com/office/officeart/2005/8/layout/cycle6"/>
    <dgm:cxn modelId="{79B8A0BD-8F38-40CE-99CE-BFFC876AB22F}" type="presParOf" srcId="{88A9B02C-2707-49AF-90CA-E15EFB1845F3}" destId="{18272CF1-299A-41CE-BC31-C2B852919373}" srcOrd="8" destOrd="0" presId="urn:microsoft.com/office/officeart/2005/8/layout/cycle6"/>
    <dgm:cxn modelId="{59FA0BCD-D266-4598-BCB6-4EE06A0F5049}" type="presParOf" srcId="{88A9B02C-2707-49AF-90CA-E15EFB1845F3}" destId="{4CA5AE37-A923-415B-AD5A-B4321F6DDB62}" srcOrd="9" destOrd="0" presId="urn:microsoft.com/office/officeart/2005/8/layout/cycle6"/>
    <dgm:cxn modelId="{59924BBB-F463-4468-ACB0-48A6436C28F7}" type="presParOf" srcId="{88A9B02C-2707-49AF-90CA-E15EFB1845F3}" destId="{7809D423-8923-41CC-9A83-AAB81F04EA83}" srcOrd="10" destOrd="0" presId="urn:microsoft.com/office/officeart/2005/8/layout/cycle6"/>
    <dgm:cxn modelId="{07258D52-9971-4B3B-A2FF-68C1AD6E420B}" type="presParOf" srcId="{88A9B02C-2707-49AF-90CA-E15EFB1845F3}" destId="{A6EB709D-A42A-4D24-AFF1-8AC227AD860C}" srcOrd="11" destOrd="0" presId="urn:microsoft.com/office/officeart/2005/8/layout/cycle6"/>
    <dgm:cxn modelId="{2AA12BDB-2866-42B4-ADE5-3FEA6A916C99}" type="presParOf" srcId="{88A9B02C-2707-49AF-90CA-E15EFB1845F3}" destId="{5B76F687-9E4E-4210-810D-01C5C713A9C8}" srcOrd="12" destOrd="0" presId="urn:microsoft.com/office/officeart/2005/8/layout/cycle6"/>
    <dgm:cxn modelId="{CDB77073-F2B0-43FA-9333-4158ACCF8635}" type="presParOf" srcId="{88A9B02C-2707-49AF-90CA-E15EFB1845F3}" destId="{69B211C0-5592-43EA-A80D-A1C8A3411174}" srcOrd="13" destOrd="0" presId="urn:microsoft.com/office/officeart/2005/8/layout/cycle6"/>
    <dgm:cxn modelId="{E30A3A3D-E78C-4D0D-AFB9-A83FBE8F672E}" type="presParOf" srcId="{88A9B02C-2707-49AF-90CA-E15EFB1845F3}" destId="{D5E2B01B-349C-46B2-AC14-A7305248DC84}" srcOrd="14" destOrd="0" presId="urn:microsoft.com/office/officeart/2005/8/layout/cycle6"/>
    <dgm:cxn modelId="{625B3CB3-0BFE-4A3B-A13C-29721D075618}" type="presParOf" srcId="{88A9B02C-2707-49AF-90CA-E15EFB1845F3}" destId="{62EA74CE-C323-4D9E-9CA2-F297453899C4}" srcOrd="15" destOrd="0" presId="urn:microsoft.com/office/officeart/2005/8/layout/cycle6"/>
    <dgm:cxn modelId="{633606BC-C9A2-4BDE-BC13-C4C872B7A365}" type="presParOf" srcId="{88A9B02C-2707-49AF-90CA-E15EFB1845F3}" destId="{03328018-090F-458E-B553-DC602E8C3AF3}" srcOrd="16" destOrd="0" presId="urn:microsoft.com/office/officeart/2005/8/layout/cycle6"/>
    <dgm:cxn modelId="{0228E626-8194-4DDB-B83C-E5A681F90AF8}" type="presParOf" srcId="{88A9B02C-2707-49AF-90CA-E15EFB1845F3}" destId="{4822FA0B-AEB5-4D16-A8B8-89022EB8B678}" srcOrd="17" destOrd="0" presId="urn:microsoft.com/office/officeart/2005/8/layout/cycle6"/>
    <dgm:cxn modelId="{7B5A3054-2B70-4A2D-90E8-A706744493AD}" type="presParOf" srcId="{88A9B02C-2707-49AF-90CA-E15EFB1845F3}" destId="{2555AD8C-52F7-4A4B-9D66-5325B3AFBA92}" srcOrd="18" destOrd="0" presId="urn:microsoft.com/office/officeart/2005/8/layout/cycle6"/>
    <dgm:cxn modelId="{A0036440-3D5B-4EB3-8971-7D66F8560658}" type="presParOf" srcId="{88A9B02C-2707-49AF-90CA-E15EFB1845F3}" destId="{AB17F1FE-06DC-44F7-8F3C-B0EA807EA29B}" srcOrd="19" destOrd="0" presId="urn:microsoft.com/office/officeart/2005/8/layout/cycle6"/>
    <dgm:cxn modelId="{00D78780-66A8-4156-AB6E-750A8B226C72}" type="presParOf" srcId="{88A9B02C-2707-49AF-90CA-E15EFB1845F3}" destId="{36CE2F71-F75D-4993-823C-CBE2421862BA}" srcOrd="20" destOrd="0" presId="urn:microsoft.com/office/officeart/2005/8/layout/cycle6"/>
    <dgm:cxn modelId="{081E0FF8-6B47-4041-8C52-2B02B780ABDD}" type="presParOf" srcId="{88A9B02C-2707-49AF-90CA-E15EFB1845F3}" destId="{6CEFD8DD-19AB-4662-8F71-4BB82614F1C8}" srcOrd="21" destOrd="0" presId="urn:microsoft.com/office/officeart/2005/8/layout/cycle6"/>
    <dgm:cxn modelId="{9F920953-1ACF-439C-9002-D9B8E244944D}" type="presParOf" srcId="{88A9B02C-2707-49AF-90CA-E15EFB1845F3}" destId="{52F4D756-3F5F-4970-AE81-853EFA7D6028}" srcOrd="22" destOrd="0" presId="urn:microsoft.com/office/officeart/2005/8/layout/cycle6"/>
    <dgm:cxn modelId="{6DCB770E-0E82-4DB0-B415-87C3CEBA8273}" type="presParOf" srcId="{88A9B02C-2707-49AF-90CA-E15EFB1845F3}" destId="{12DF1FEA-30A0-4614-A0B6-963135016ECB}" srcOrd="23" destOrd="0" presId="urn:microsoft.com/office/officeart/2005/8/layout/cycle6"/>
    <dgm:cxn modelId="{E6F3B395-68AD-4B5B-BC73-17CB2AD5CF61}" type="presParOf" srcId="{88A9B02C-2707-49AF-90CA-E15EFB1845F3}" destId="{56A6D813-627B-4E42-BD17-8E2B8064656E}" srcOrd="24" destOrd="0" presId="urn:microsoft.com/office/officeart/2005/8/layout/cycle6"/>
    <dgm:cxn modelId="{E1064A53-2C09-4538-BED9-6E196C438B62}" type="presParOf" srcId="{88A9B02C-2707-49AF-90CA-E15EFB1845F3}" destId="{5983CE3F-A971-44B0-8A17-1B1B4CD1A615}" srcOrd="25" destOrd="0" presId="urn:microsoft.com/office/officeart/2005/8/layout/cycle6"/>
    <dgm:cxn modelId="{044B6B05-FF85-415B-8A75-63B07BF71374}" type="presParOf" srcId="{88A9B02C-2707-49AF-90CA-E15EFB1845F3}" destId="{36C41123-7914-4DBB-B557-7E5CAD436390}" srcOrd="26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9E168-9838-40CD-8959-20A6BAD6FA14}">
      <dsp:nvSpPr>
        <dsp:cNvPr id="0" name=""/>
        <dsp:cNvSpPr/>
      </dsp:nvSpPr>
      <dsp:spPr>
        <a:xfrm>
          <a:off x="3656741" y="-61950"/>
          <a:ext cx="1662310" cy="63648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Zoologie/ Evolution</a:t>
          </a:r>
        </a:p>
      </dsp:txBody>
      <dsp:txXfrm>
        <a:off x="3687812" y="-30879"/>
        <a:ext cx="1600168" cy="574343"/>
      </dsp:txXfrm>
    </dsp:sp>
    <dsp:sp modelId="{98228613-B4B7-435E-BC80-5A993E59C981}">
      <dsp:nvSpPr>
        <dsp:cNvPr id="0" name=""/>
        <dsp:cNvSpPr/>
      </dsp:nvSpPr>
      <dsp:spPr>
        <a:xfrm>
          <a:off x="2529482" y="335752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2793803" y="85845"/>
              </a:moveTo>
              <a:arcTo wR="2187064" hR="2187064" stAng="17166382" swAng="6798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43A6B-04B9-4C9E-824D-FBFC8AF77DD1}">
      <dsp:nvSpPr>
        <dsp:cNvPr id="0" name=""/>
        <dsp:cNvSpPr/>
      </dsp:nvSpPr>
      <dsp:spPr>
        <a:xfrm>
          <a:off x="5332299" y="583791"/>
          <a:ext cx="1677003" cy="77691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Genetik/ Zellbiologie</a:t>
          </a:r>
        </a:p>
      </dsp:txBody>
      <dsp:txXfrm>
        <a:off x="5370225" y="621717"/>
        <a:ext cx="1601151" cy="701062"/>
      </dsp:txXfrm>
    </dsp:sp>
    <dsp:sp modelId="{77EB9687-DE3C-4483-8A3B-3BEBF9F60C91}">
      <dsp:nvSpPr>
        <dsp:cNvPr id="0" name=""/>
        <dsp:cNvSpPr/>
      </dsp:nvSpPr>
      <dsp:spPr>
        <a:xfrm>
          <a:off x="2156524" y="-214941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4287531" y="1577727"/>
              </a:moveTo>
              <a:arcTo wR="2187064" hR="2187064" stAng="20629366" swAng="3338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0A520-1B13-4422-9B74-819F8528AB06}">
      <dsp:nvSpPr>
        <dsp:cNvPr id="0" name=""/>
        <dsp:cNvSpPr/>
      </dsp:nvSpPr>
      <dsp:spPr>
        <a:xfrm>
          <a:off x="5742208" y="1571418"/>
          <a:ext cx="1799052" cy="98431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Biochemie/ Mikrobiologie</a:t>
          </a:r>
        </a:p>
      </dsp:txBody>
      <dsp:txXfrm>
        <a:off x="5790258" y="1619468"/>
        <a:ext cx="1702952" cy="888217"/>
      </dsp:txXfrm>
    </dsp:sp>
    <dsp:sp modelId="{18272CF1-299A-41CE-BC31-C2B852919373}">
      <dsp:nvSpPr>
        <dsp:cNvPr id="0" name=""/>
        <dsp:cNvSpPr/>
      </dsp:nvSpPr>
      <dsp:spPr>
        <a:xfrm>
          <a:off x="2328473" y="4510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4343256" y="2553247"/>
              </a:moveTo>
              <a:arcTo wR="2187064" hR="2187064" stAng="578310" swAng="3160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AE37-A923-415B-AD5A-B4321F6DDB62}">
      <dsp:nvSpPr>
        <dsp:cNvPr id="0" name=""/>
        <dsp:cNvSpPr/>
      </dsp:nvSpPr>
      <dsp:spPr>
        <a:xfrm>
          <a:off x="5651879" y="2756143"/>
          <a:ext cx="1654065" cy="106650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Botanik/ Pflanzen-physiologie</a:t>
          </a:r>
        </a:p>
      </dsp:txBody>
      <dsp:txXfrm>
        <a:off x="5703941" y="2808205"/>
        <a:ext cx="1549941" cy="962379"/>
      </dsp:txXfrm>
    </dsp:sp>
    <dsp:sp modelId="{A6EB709D-A42A-4D24-AFF1-8AC227AD860C}">
      <dsp:nvSpPr>
        <dsp:cNvPr id="0" name=""/>
        <dsp:cNvSpPr/>
      </dsp:nvSpPr>
      <dsp:spPr>
        <a:xfrm>
          <a:off x="2114849" y="473139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4038341" y="3351549"/>
              </a:moveTo>
              <a:arcTo wR="2187064" hR="2187064" stAng="1930236" swAng="371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687-9E4E-4210-810D-01C5C713A9C8}">
      <dsp:nvSpPr>
        <dsp:cNvPr id="0" name=""/>
        <dsp:cNvSpPr/>
      </dsp:nvSpPr>
      <dsp:spPr>
        <a:xfrm>
          <a:off x="4800375" y="4019634"/>
          <a:ext cx="1397226" cy="74353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Ökologie</a:t>
          </a:r>
        </a:p>
      </dsp:txBody>
      <dsp:txXfrm>
        <a:off x="4836671" y="4055930"/>
        <a:ext cx="1324634" cy="670938"/>
      </dsp:txXfrm>
    </dsp:sp>
    <dsp:sp modelId="{D5E2B01B-349C-46B2-AC14-A7305248DC84}">
      <dsp:nvSpPr>
        <dsp:cNvPr id="0" name=""/>
        <dsp:cNvSpPr/>
      </dsp:nvSpPr>
      <dsp:spPr>
        <a:xfrm>
          <a:off x="2636507" y="241799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2159933" y="4373961"/>
              </a:moveTo>
              <a:arcTo wR="2187064" hR="2187064" stAng="5442648" swAng="6070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A74CE-C323-4D9E-9CA2-F297453899C4}">
      <dsp:nvSpPr>
        <dsp:cNvPr id="0" name=""/>
        <dsp:cNvSpPr/>
      </dsp:nvSpPr>
      <dsp:spPr>
        <a:xfrm>
          <a:off x="2559880" y="3944302"/>
          <a:ext cx="1848976" cy="76555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Neurobiologie/ Verhalten</a:t>
          </a:r>
        </a:p>
      </dsp:txBody>
      <dsp:txXfrm>
        <a:off x="2597251" y="3981673"/>
        <a:ext cx="1774234" cy="690811"/>
      </dsp:txXfrm>
    </dsp:sp>
    <dsp:sp modelId="{4822FA0B-AEB5-4D16-A8B8-89022EB8B678}">
      <dsp:nvSpPr>
        <dsp:cNvPr id="0" name=""/>
        <dsp:cNvSpPr/>
      </dsp:nvSpPr>
      <dsp:spPr>
        <a:xfrm>
          <a:off x="2416843" y="302909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550674" y="3638091"/>
              </a:moveTo>
              <a:arcTo wR="2187064" hR="2187064" stAng="8306150" swAng="6815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5AD8C-52F7-4A4B-9D66-5325B3AFBA92}">
      <dsp:nvSpPr>
        <dsp:cNvPr id="0" name=""/>
        <dsp:cNvSpPr/>
      </dsp:nvSpPr>
      <dsp:spPr>
        <a:xfrm>
          <a:off x="1733467" y="2992342"/>
          <a:ext cx="1637803" cy="59409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Biostatistik</a:t>
          </a:r>
        </a:p>
      </dsp:txBody>
      <dsp:txXfrm>
        <a:off x="1762468" y="3021343"/>
        <a:ext cx="1579801" cy="536095"/>
      </dsp:txXfrm>
    </dsp:sp>
    <dsp:sp modelId="{36CE2F71-F75D-4993-823C-CBE2421862BA}">
      <dsp:nvSpPr>
        <dsp:cNvPr id="0" name=""/>
        <dsp:cNvSpPr/>
      </dsp:nvSpPr>
      <dsp:spPr>
        <a:xfrm>
          <a:off x="2282121" y="-30531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163836" y="3017607"/>
              </a:moveTo>
              <a:arcTo wR="2187064" hR="2187064" stAng="9460900" swAng="8801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FD8DD-19AB-4662-8F71-4BB82614F1C8}">
      <dsp:nvSpPr>
        <dsp:cNvPr id="0" name=""/>
        <dsp:cNvSpPr/>
      </dsp:nvSpPr>
      <dsp:spPr>
        <a:xfrm>
          <a:off x="1648920" y="1685145"/>
          <a:ext cx="1370276" cy="7568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Chemie</a:t>
          </a:r>
        </a:p>
      </dsp:txBody>
      <dsp:txXfrm>
        <a:off x="1685867" y="1722092"/>
        <a:ext cx="1296382" cy="682968"/>
      </dsp:txXfrm>
    </dsp:sp>
    <dsp:sp modelId="{12DF1FEA-30A0-4614-A0B6-963135016ECB}">
      <dsp:nvSpPr>
        <dsp:cNvPr id="0" name=""/>
        <dsp:cNvSpPr/>
      </dsp:nvSpPr>
      <dsp:spPr>
        <a:xfrm>
          <a:off x="2358637" y="76333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79120" y="1604121"/>
              </a:moveTo>
              <a:arcTo wR="2187064" hR="2187064" stAng="11727513" swAng="7510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6D813-627B-4E42-BD17-8E2B8064656E}">
      <dsp:nvSpPr>
        <dsp:cNvPr id="0" name=""/>
        <dsp:cNvSpPr/>
      </dsp:nvSpPr>
      <dsp:spPr>
        <a:xfrm>
          <a:off x="2274387" y="489731"/>
          <a:ext cx="1287399" cy="74342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Physik</a:t>
          </a:r>
        </a:p>
      </dsp:txBody>
      <dsp:txXfrm>
        <a:off x="2310678" y="526022"/>
        <a:ext cx="1214817" cy="670845"/>
      </dsp:txXfrm>
    </dsp:sp>
    <dsp:sp modelId="{36C41123-7914-4DBB-B557-7E5CAD436390}">
      <dsp:nvSpPr>
        <dsp:cNvPr id="0" name=""/>
        <dsp:cNvSpPr/>
      </dsp:nvSpPr>
      <dsp:spPr>
        <a:xfrm>
          <a:off x="1952243" y="366478"/>
          <a:ext cx="4374129" cy="4374129"/>
        </a:xfrm>
        <a:custGeom>
          <a:avLst/>
          <a:gdLst/>
          <a:ahLst/>
          <a:cxnLst/>
          <a:rect l="0" t="0" r="0" b="0"/>
          <a:pathLst>
            <a:path>
              <a:moveTo>
                <a:pt x="1465599" y="122424"/>
              </a:moveTo>
              <a:arcTo wR="2187064" hR="2187064" stAng="15044316" swAng="3869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763F-F0AA-453D-A92D-7656B32497DD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566AB-B7B2-4FB5-A163-BDFF900E2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36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5FCC8-36B0-4652-AF03-0C713FBD6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D4AE6B-79A1-4AFA-9C9B-F9676908F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5A944-A4C1-4CEE-A610-ECD26B43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EE4-F69A-450B-AF7F-0ED40269DF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DB4BB2-C3C2-4926-AC67-DAD050A8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14DE6-2882-4066-9B66-DC441318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7418-618F-4B2A-806A-5C91AC2386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7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056A-22AB-49C0-9A0E-8D225B54517D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ECF1-B6C9-4999-A9B7-7E720D970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99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056A-22AB-49C0-9A0E-8D225B54517D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ECF1-B6C9-4999-A9B7-7E720D970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82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5FCC8-36B0-4652-AF03-0C713FBD6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D4AE6B-79A1-4AFA-9C9B-F9676908F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5A944-A4C1-4CEE-A610-ECD26B43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FEE4-F69A-450B-AF7F-0ED40269DF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DB4BB2-C3C2-4926-AC67-DAD050A8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14DE6-2882-4066-9B66-DC441318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7418-618F-4B2A-806A-5C91AC2386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68A8C1-1722-4042-8856-7C99A793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3312EF-C457-4CF7-B86F-1A0EF0B97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19BBF3-F07A-4E92-BE05-407C99275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FEE4-F69A-450B-AF7F-0ED40269DF0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6B282-355C-4843-B699-AD5B0A2E8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521E43-9157-403D-B7AF-09276630A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18-618F-4B2A-806A-5C91AC2386E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056A-22AB-49C0-9A0E-8D225B54517D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ECF1-B6C9-4999-A9B7-7E720D970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6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68A8C1-1722-4042-8856-7C99A793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3312EF-C457-4CF7-B86F-1A0EF0B97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19BBF3-F07A-4E92-BE05-407C99275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FEE4-F69A-450B-AF7F-0ED40269DF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6B282-355C-4843-B699-AD5B0A2E8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521E43-9157-403D-B7AF-09276630A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18-618F-4B2A-806A-5C91AC2386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2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understock.com/photo/escherichia-coli_408732250" TargetMode="External"/><Relationship Id="rId18" Type="http://schemas.openxmlformats.org/officeDocument/2006/relationships/hyperlink" Target="https://www.flickr.com/photos/93467196@N02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s://wunderstock.com/" TargetMode="External"/><Relationship Id="rId17" Type="http://schemas.openxmlformats.org/officeDocument/2006/relationships/hyperlink" Target="https://wunderstock.com/photo/arabidopsis_14930893154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s://www.flickr.com/photos/34857812@N04" TargetMode="Externa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flickr.com/photos/104249543@N07" TargetMode="External"/><Relationship Id="rId5" Type="http://schemas.openxmlformats.org/officeDocument/2006/relationships/diagramData" Target="../diagrams/data1.xml"/><Relationship Id="rId15" Type="http://schemas.openxmlformats.org/officeDocument/2006/relationships/hyperlink" Target="https://wunderstock.com/photo/colonies_3256354319" TargetMode="External"/><Relationship Id="rId10" Type="http://schemas.openxmlformats.org/officeDocument/2006/relationships/hyperlink" Target="https://wunderstock.com/photo/drosophila-melanogaster_38978426500" TargetMode="External"/><Relationship Id="rId19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diagramDrawing" Target="../diagrams/drawing1.xml"/><Relationship Id="rId14" Type="http://schemas.openxmlformats.org/officeDocument/2006/relationships/hyperlink" Target="https://www.flickr.com/photos/35473168@N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a.fu-berlin.d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s://www.fu-berlin.de/studium/beratung/ss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understock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977655-BE8F-433F-940C-A384792E3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122363"/>
            <a:ext cx="4845985" cy="2902882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sz="5000" dirty="0">
                <a:latin typeface="Arial" panose="020B0604020202020204" pitchFamily="34" charset="0"/>
                <a:cs typeface="Arial" panose="020B0604020202020204" pitchFamily="34" charset="0"/>
              </a:rPr>
              <a:t>Mein Biologie Studium an der Freien Universität Berlin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1F2B8F-6F38-4688-86CF-2F5B1D974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4852070"/>
            <a:ext cx="4845985" cy="990474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Sandra Wellner</a:t>
            </a:r>
          </a:p>
          <a:p>
            <a:pPr algn="l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Svilen Georgiev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349" y="341394"/>
            <a:ext cx="3888515" cy="10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tales semester holzlaube a">
            <a:extLst>
              <a:ext uri="{FF2B5EF4-FFF2-40B4-BE49-F238E27FC236}">
                <a16:creationId xmlns:a16="http://schemas.microsoft.com/office/drawing/2014/main" id="{5AB73169-B216-4D6B-991F-DCC4D1A5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988" y="2409473"/>
            <a:ext cx="6286868" cy="309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F45537-801F-4CF2-8A9B-5D86672DB8EC}"/>
              </a:ext>
            </a:extLst>
          </p:cNvPr>
          <p:cNvSpPr txBox="1"/>
          <p:nvPr/>
        </p:nvSpPr>
        <p:spPr>
          <a:xfrm>
            <a:off x="438150" y="6577546"/>
            <a:ext cx="6791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Bild:  Bernd Wannenmacher FU Homepage (https://www.fu-berlin.de/en/index.html)</a:t>
            </a:r>
          </a:p>
        </p:txBody>
      </p:sp>
    </p:spTree>
    <p:extLst>
      <p:ext uri="{BB962C8B-B14F-4D97-AF65-F5344CB8AC3E}">
        <p14:creationId xmlns:p14="http://schemas.microsoft.com/office/powerpoint/2010/main" val="143653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BF16F19-EAFA-4C8C-8A23-D7ADAE3ECA91}"/>
              </a:ext>
            </a:extLst>
          </p:cNvPr>
          <p:cNvSpPr txBox="1">
            <a:spLocks/>
          </p:cNvSpPr>
          <p:nvPr/>
        </p:nvSpPr>
        <p:spPr>
          <a:xfrm>
            <a:off x="3526972" y="768340"/>
            <a:ext cx="56083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b="1">
                <a:solidFill>
                  <a:srgbClr val="0070C0"/>
                </a:solidFill>
                <a:latin typeface="Berlin Sans FB Demi" panose="020E0802020502020306" pitchFamily="34" charset="0"/>
              </a:rPr>
              <a:t>Vielen Dank! </a:t>
            </a:r>
            <a:br>
              <a:rPr lang="de-DE" sz="7200" b="1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endParaRPr lang="de-DE" sz="72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C83C5E1-A007-401D-87E9-7D28109EEFEB}"/>
              </a:ext>
            </a:extLst>
          </p:cNvPr>
          <p:cNvSpPr txBox="1">
            <a:spLocks/>
          </p:cNvSpPr>
          <p:nvPr/>
        </p:nvSpPr>
        <p:spPr>
          <a:xfrm>
            <a:off x="2725404" y="4037399"/>
            <a:ext cx="674119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200" b="1">
                <a:solidFill>
                  <a:srgbClr val="002060"/>
                </a:solidFill>
                <a:latin typeface="Berlin Sans FB Demi" panose="020E0802020502020306" pitchFamily="34" charset="0"/>
              </a:rPr>
              <a:t>Bei Ruckfragen</a:t>
            </a:r>
          </a:p>
          <a:p>
            <a:pPr marL="0" indent="0" algn="ctr">
              <a:buNone/>
            </a:pPr>
            <a:r>
              <a:rPr lang="de-DE" sz="3200" b="1">
                <a:solidFill>
                  <a:srgbClr val="002060"/>
                </a:solidFill>
                <a:latin typeface="Berlin Sans FB Demi" panose="020E0802020502020306" pitchFamily="34" charset="0"/>
              </a:rPr>
              <a:t>swellner@zedat.fu-berlin.de</a:t>
            </a:r>
          </a:p>
          <a:p>
            <a:pPr marL="0" indent="0" algn="ctr">
              <a:buNone/>
            </a:pPr>
            <a:r>
              <a:rPr lang="de-DE" sz="3200" b="1">
                <a:solidFill>
                  <a:srgbClr val="002060"/>
                </a:solidFill>
                <a:latin typeface="Berlin Sans FB Demi" panose="020E0802020502020306" pitchFamily="34" charset="0"/>
              </a:rPr>
              <a:t>svilen.georgiev@fu-berlin.de</a:t>
            </a:r>
          </a:p>
          <a:p>
            <a:endParaRPr lang="de-DE" sz="3200" b="1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endParaRPr lang="de-DE" sz="32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1922E0-03F3-4802-8831-D0CE27D19B48}"/>
              </a:ext>
            </a:extLst>
          </p:cNvPr>
          <p:cNvSpPr txBox="1"/>
          <p:nvPr/>
        </p:nvSpPr>
        <p:spPr>
          <a:xfrm>
            <a:off x="-71022" y="6642556"/>
            <a:ext cx="5463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https://www.fu-berlin.de/presse/publikationen/tsp/2015/tsp-dezember-2015/geburtstage/bibliothek-mit-zukunft/index.html</a:t>
            </a:r>
          </a:p>
        </p:txBody>
      </p:sp>
    </p:spTree>
    <p:extLst>
      <p:ext uri="{BB962C8B-B14F-4D97-AF65-F5344CB8AC3E}">
        <p14:creationId xmlns:p14="http://schemas.microsoft.com/office/powerpoint/2010/main" val="379237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feld 8">
            <a:extLst>
              <a:ext uri="{FF2B5EF4-FFF2-40B4-BE49-F238E27FC236}">
                <a16:creationId xmlns:a16="http://schemas.microsoft.com/office/drawing/2014/main" id="{983F6332-5033-4FF2-875B-8350A692918E}"/>
              </a:ext>
            </a:extLst>
          </p:cNvPr>
          <p:cNvSpPr txBox="1"/>
          <p:nvPr/>
        </p:nvSpPr>
        <p:spPr>
          <a:xfrm>
            <a:off x="594360" y="677316"/>
            <a:ext cx="78584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Kurz zu mir: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Finanzen Monobachelor 2009-2013 (Bulgarien)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Biologie Monobachelor 2016-2019 (FU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Studentische Hilfskraft, Neurogenetik (AG Hiesinger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Bachelorarbeit, MDC, Zelluläre Neurowissenschaften (AG Kettenman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Biologie Master (Neurobiologie) 2019 - (FU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Praktikum, MDC, Strukturbiologie (AG Daumke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Studentische Hilfskraft, Charité, Neurophysiologie (AG Ronesmund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Biologie Mentor (seit 2017)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/>
          </a:p>
        </p:txBody>
      </p:sp>
      <p:sp>
        <p:nvSpPr>
          <p:cNvPr id="44" name="Textfeld 12">
            <a:extLst>
              <a:ext uri="{FF2B5EF4-FFF2-40B4-BE49-F238E27FC236}">
                <a16:creationId xmlns:a16="http://schemas.microsoft.com/office/drawing/2014/main" id="{CA079E91-43BB-4B8A-8DD3-C89277EFB7B2}"/>
              </a:ext>
            </a:extLst>
          </p:cNvPr>
          <p:cNvSpPr txBox="1"/>
          <p:nvPr/>
        </p:nvSpPr>
        <p:spPr>
          <a:xfrm>
            <a:off x="1" y="6489383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>
                <a:solidFill>
                  <a:schemeClr val="bg1">
                    <a:lumMod val="65000"/>
                  </a:schemeClr>
                </a:solidFill>
              </a:rPr>
              <a:t>https://www.ue-varna.bg/en; http://www.flygen.org/gallery.html; https://www.mdc-berlin.de/corporate-design; https://www.alphaservice.at/portfolio-items/charite-berlin/ </a:t>
            </a:r>
            <a:endParaRPr lang="en-GB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afik 6" descr="Ein Bild, das draußen, Person, Straße, Mann enthält.&#10;&#10;Automatisch generierte Beschreibung">
            <a:extLst>
              <a:ext uri="{FF2B5EF4-FFF2-40B4-BE49-F238E27FC236}">
                <a16:creationId xmlns:a16="http://schemas.microsoft.com/office/drawing/2014/main" id="{77657F3C-3FA5-46F6-8E9B-0EF5243A6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84" y="1042654"/>
            <a:ext cx="2682846" cy="2682846"/>
          </a:xfrm>
          <a:prstGeom prst="rect">
            <a:avLst/>
          </a:prstGeom>
        </p:spPr>
      </p:pic>
      <p:pic>
        <p:nvPicPr>
          <p:cNvPr id="46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A57D4EC-48AD-4BE1-9A46-309247D25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02" y="4948739"/>
            <a:ext cx="3016721" cy="985990"/>
          </a:xfrm>
          <a:prstGeom prst="rect">
            <a:avLst/>
          </a:prstGeom>
        </p:spPr>
      </p:pic>
      <p:pic>
        <p:nvPicPr>
          <p:cNvPr id="47" name="Grafik 7">
            <a:extLst>
              <a:ext uri="{FF2B5EF4-FFF2-40B4-BE49-F238E27FC236}">
                <a16:creationId xmlns:a16="http://schemas.microsoft.com/office/drawing/2014/main" id="{F39549BF-28EA-46E1-905A-4EC0E3C61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45" y="4968295"/>
            <a:ext cx="2356968" cy="870114"/>
          </a:xfrm>
          <a:prstGeom prst="rect">
            <a:avLst/>
          </a:prstGeom>
        </p:spPr>
      </p:pic>
      <p:pic>
        <p:nvPicPr>
          <p:cNvPr id="48" name="Grafik 9">
            <a:extLst>
              <a:ext uri="{FF2B5EF4-FFF2-40B4-BE49-F238E27FC236}">
                <a16:creationId xmlns:a16="http://schemas.microsoft.com/office/drawing/2014/main" id="{4A9209AF-9517-4F69-B346-CBB416681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623" y="5166450"/>
            <a:ext cx="2771275" cy="544979"/>
          </a:xfrm>
          <a:prstGeom prst="rect">
            <a:avLst/>
          </a:prstGeom>
        </p:spPr>
      </p:pic>
      <p:pic>
        <p:nvPicPr>
          <p:cNvPr id="49" name="Grafik 11" descr="Ein Bild, das Schild, Straße, Pol, Essen enthält.&#10;&#10;Automatisch generierte Beschreibung">
            <a:extLst>
              <a:ext uri="{FF2B5EF4-FFF2-40B4-BE49-F238E27FC236}">
                <a16:creationId xmlns:a16="http://schemas.microsoft.com/office/drawing/2014/main" id="{715D026B-130E-4352-A05E-C01F59BD3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8" y="4933476"/>
            <a:ext cx="1440247" cy="14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99B891A0-A221-46C7-B9BD-432E688BB66F}"/>
              </a:ext>
            </a:extLst>
          </p:cNvPr>
          <p:cNvSpPr txBox="1">
            <a:spLocks/>
          </p:cNvSpPr>
          <p:nvPr/>
        </p:nvSpPr>
        <p:spPr>
          <a:xfrm>
            <a:off x="719315" y="439140"/>
            <a:ext cx="10515600" cy="863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Freie Universität Berlin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E6F7968-39D7-4257-9871-8208768C8F4B}"/>
              </a:ext>
            </a:extLst>
          </p:cNvPr>
          <p:cNvSpPr txBox="1"/>
          <p:nvPr/>
        </p:nvSpPr>
        <p:spPr>
          <a:xfrm>
            <a:off x="0" y="6478236"/>
            <a:ext cx="1223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 (Homepage FU Berlin): Campusbibliothek (Homepage FU Berlin);; Hauptgebäude (https://www.fu-berlin.de/en/sites/fubest/about/fu/index.html);  Botanischer Garten (Bernd Wannenmacher) Angewandt Genetik (Bernd Wannenmacher) ; Pflanzenphysiologie (Bernd Wannenmacher) (https://www.fu-berlin.de/einrichtungen/fachbereiche/fb/bio-chem-pharm/bio/index.html) Hauptmensa (https://www.osa.fu-berlin.de/)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28B026-AE58-424A-AADB-D48DBFEF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5" y="1435536"/>
            <a:ext cx="3613713" cy="21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3BB84C6-82D3-40B2-8EC6-BC60C39D58B8}"/>
              </a:ext>
            </a:extLst>
          </p:cNvPr>
          <p:cNvSpPr txBox="1"/>
          <p:nvPr/>
        </p:nvSpPr>
        <p:spPr>
          <a:xfrm>
            <a:off x="333481" y="3545794"/>
            <a:ext cx="355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Hauptgebäude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5A273D7-2E9B-4DF2-B507-590843B18593}"/>
              </a:ext>
            </a:extLst>
          </p:cNvPr>
          <p:cNvSpPr txBox="1"/>
          <p:nvPr/>
        </p:nvSpPr>
        <p:spPr>
          <a:xfrm>
            <a:off x="8207628" y="3561416"/>
            <a:ext cx="355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Pflanzenphysiologie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D19183C-79E8-44BC-B360-4CD6A9242017}"/>
              </a:ext>
            </a:extLst>
          </p:cNvPr>
          <p:cNvSpPr txBox="1"/>
          <p:nvPr/>
        </p:nvSpPr>
        <p:spPr>
          <a:xfrm>
            <a:off x="8288896" y="6009211"/>
            <a:ext cx="355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Hauptmensa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F257735-CCBA-4739-89C1-C3206AD8B95B}"/>
              </a:ext>
            </a:extLst>
          </p:cNvPr>
          <p:cNvSpPr txBox="1"/>
          <p:nvPr/>
        </p:nvSpPr>
        <p:spPr>
          <a:xfrm>
            <a:off x="4314802" y="3562462"/>
            <a:ext cx="355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latin typeface="Arial" panose="020B0604020202020204" pitchFamily="34" charset="0"/>
                <a:cs typeface="Arial" panose="020B0604020202020204" pitchFamily="34" charset="0"/>
              </a:rPr>
              <a:t>Campusbibliothek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48F4038-5F7D-481B-A650-8843674CF3A9}"/>
              </a:ext>
            </a:extLst>
          </p:cNvPr>
          <p:cNvSpPr txBox="1"/>
          <p:nvPr/>
        </p:nvSpPr>
        <p:spPr>
          <a:xfrm>
            <a:off x="267071" y="6017699"/>
            <a:ext cx="355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Angewandte Genetik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E48FCC7-9363-498A-AD0B-3C69FBD94C8F}"/>
              </a:ext>
            </a:extLst>
          </p:cNvPr>
          <p:cNvSpPr txBox="1"/>
          <p:nvPr/>
        </p:nvSpPr>
        <p:spPr>
          <a:xfrm>
            <a:off x="4314803" y="6037061"/>
            <a:ext cx="355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Botanischer Garten</a:t>
            </a:r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3F1711DC-05EE-49DB-A5CF-7E684D86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57" y="1494374"/>
            <a:ext cx="3613713" cy="20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5A625D-D26D-42C2-AC7F-606F1566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8" y="3908657"/>
            <a:ext cx="3603149" cy="21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32CE56-5666-4835-859D-85BD9CC5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17" y="3943743"/>
            <a:ext cx="3559346" cy="21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r Campus der Universität">
            <a:extLst>
              <a:ext uri="{FF2B5EF4-FFF2-40B4-BE49-F238E27FC236}">
                <a16:creationId xmlns:a16="http://schemas.microsoft.com/office/drawing/2014/main" id="{F265D34A-1910-424F-AD52-3C6856D9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38" y="3921344"/>
            <a:ext cx="3559345" cy="21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Boden, drinnen, Gebäude, Decke enthält.&#10;&#10;Automatisch generierte Beschreibung">
            <a:extLst>
              <a:ext uri="{FF2B5EF4-FFF2-40B4-BE49-F238E27FC236}">
                <a16:creationId xmlns:a16="http://schemas.microsoft.com/office/drawing/2014/main" id="{5DB58E16-9ABD-48C1-96F2-FFFD118A4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36" y="1500162"/>
            <a:ext cx="3526063" cy="20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Insekt, Tier, Schnee, ausschneiden enthält.&#10;&#10;Automatisch generierte Beschreibung">
            <a:extLst>
              <a:ext uri="{FF2B5EF4-FFF2-40B4-BE49-F238E27FC236}">
                <a16:creationId xmlns:a16="http://schemas.microsoft.com/office/drawing/2014/main" id="{EF9EAC15-D523-48A5-8F3C-42076F15F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13698" r="37502" b="22393"/>
          <a:stretch/>
        </p:blipFill>
        <p:spPr>
          <a:xfrm>
            <a:off x="4737670" y="2663392"/>
            <a:ext cx="2863574" cy="211871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84090896-84D5-44DF-BAA2-73294561D44A}"/>
              </a:ext>
            </a:extLst>
          </p:cNvPr>
          <p:cNvSpPr txBox="1">
            <a:spLocks/>
          </p:cNvSpPr>
          <p:nvPr/>
        </p:nvSpPr>
        <p:spPr>
          <a:xfrm>
            <a:off x="773683" y="455611"/>
            <a:ext cx="9485376" cy="863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 macht das Biologiestudium aus?</a:t>
            </a:r>
          </a:p>
        </p:txBody>
      </p:sp>
      <p:pic>
        <p:nvPicPr>
          <p:cNvPr id="6" name="Grafik 5" descr="Ein Bild, das Insekt, Tier, Schnee, ausschneiden enthält.&#10;&#10;Automatisch generierte Beschreibung">
            <a:extLst>
              <a:ext uri="{FF2B5EF4-FFF2-40B4-BE49-F238E27FC236}">
                <a16:creationId xmlns:a16="http://schemas.microsoft.com/office/drawing/2014/main" id="{5ED60D2D-4279-4A65-B89D-88E09FC60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11803" r="36756" b="32866"/>
          <a:stretch/>
        </p:blipFill>
        <p:spPr>
          <a:xfrm>
            <a:off x="4582434" y="3126288"/>
            <a:ext cx="2732766" cy="1800680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81F8675F-576F-4B3D-AB9B-BE4C389F0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469713"/>
              </p:ext>
            </p:extLst>
          </p:nvPr>
        </p:nvGraphicFramePr>
        <p:xfrm>
          <a:off x="1523416" y="1616952"/>
          <a:ext cx="9190182" cy="481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6B3CBA7-6589-478C-9216-3111366DC177}"/>
              </a:ext>
            </a:extLst>
          </p:cNvPr>
          <p:cNvSpPr txBox="1"/>
          <p:nvPr/>
        </p:nvSpPr>
        <p:spPr>
          <a:xfrm>
            <a:off x="223520" y="6501384"/>
            <a:ext cx="1169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https://wunderstock.com/photo/drosophila-melanogaster_38978426500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Rolf Dietrich Brecher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via </a:t>
            </a:r>
            <a:r>
              <a:rPr lang="de-DE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Wunderstock</a:t>
            </a:r>
            <a:r>
              <a:rPr lang="de-DE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https://wunderstock.com/photo/escherichia-coli_408732250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u="sng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esaskar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via </a:t>
            </a:r>
            <a:r>
              <a:rPr lang="de-DE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Wunderstock</a:t>
            </a:r>
            <a:endParaRPr lang="de-DE" sz="1000" u="sng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https://wunderstock.com/photo/colonies_3256354319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u="sng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PlaxcoLab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via </a:t>
            </a:r>
            <a:r>
              <a:rPr lang="en-US" sz="1000" u="sng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Wunderstock</a:t>
            </a:r>
            <a:r>
              <a:rPr lang="en-US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https://wunderstock.com/photo/arabidopsis_14930893154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de-DE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Frost Museum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via </a:t>
            </a:r>
            <a:r>
              <a:rPr lang="de-DE" sz="1000" u="sng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Wunderstock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</p:txBody>
      </p:sp>
      <p:pic>
        <p:nvPicPr>
          <p:cNvPr id="9" name="Grafik 8" descr="Ein Bild, das drinnen, sitzend, Tisch, klein enthält.&#10;&#10;Automatisch generierte Beschreibung">
            <a:extLst>
              <a:ext uri="{FF2B5EF4-FFF2-40B4-BE49-F238E27FC236}">
                <a16:creationId xmlns:a16="http://schemas.microsoft.com/office/drawing/2014/main" id="{C310785E-9947-4FC1-B065-EE37B67A587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6367" r="4303" b="25603"/>
          <a:stretch/>
        </p:blipFill>
        <p:spPr>
          <a:xfrm>
            <a:off x="9754171" y="1551871"/>
            <a:ext cx="1745102" cy="1927279"/>
          </a:xfrm>
          <a:prstGeom prst="rect">
            <a:avLst/>
          </a:prstGeom>
        </p:spPr>
      </p:pic>
      <p:pic>
        <p:nvPicPr>
          <p:cNvPr id="11" name="Grafik 10" descr="Ein Bild, das drinnen, Tisch, Schüssel, gefüllt enthält.&#10;&#10;Automatisch generierte Beschreibung">
            <a:extLst>
              <a:ext uri="{FF2B5EF4-FFF2-40B4-BE49-F238E27FC236}">
                <a16:creationId xmlns:a16="http://schemas.microsoft.com/office/drawing/2014/main" id="{81D1B07B-05C8-48C5-A0EB-4387B2D7CC2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10756" r="51804" b="50000"/>
          <a:stretch/>
        </p:blipFill>
        <p:spPr>
          <a:xfrm>
            <a:off x="9868179" y="4260501"/>
            <a:ext cx="1690838" cy="158914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2360C58-E700-4DAF-BA5D-13E6F1906056}"/>
              </a:ext>
            </a:extLst>
          </p:cNvPr>
          <p:cNvSpPr txBox="1"/>
          <p:nvPr/>
        </p:nvSpPr>
        <p:spPr>
          <a:xfrm>
            <a:off x="9711714" y="3693787"/>
            <a:ext cx="252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D9A0808-D69B-4419-8E0A-5305C625DD72}"/>
              </a:ext>
            </a:extLst>
          </p:cNvPr>
          <p:cNvSpPr txBox="1"/>
          <p:nvPr/>
        </p:nvSpPr>
        <p:spPr>
          <a:xfrm>
            <a:off x="5460191" y="4914488"/>
            <a:ext cx="252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Drosophila </a:t>
            </a:r>
            <a:r>
              <a:rPr lang="de-DE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melanogaster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 descr="Ein Bild, das Pflanze, Blume, Vase, sitzend enthält.&#10;&#10;Automatisch generierte Beschreibung">
            <a:extLst>
              <a:ext uri="{FF2B5EF4-FFF2-40B4-BE49-F238E27FC236}">
                <a16:creationId xmlns:a16="http://schemas.microsoft.com/office/drawing/2014/main" id="{C7F3EDF7-1DF7-40F7-A08A-448608F7FDC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14141" r="20736"/>
          <a:stretch/>
        </p:blipFill>
        <p:spPr>
          <a:xfrm>
            <a:off x="465959" y="2652905"/>
            <a:ext cx="1563495" cy="2139691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5D73BCD7-4E66-4244-94B0-127A948517DC}"/>
              </a:ext>
            </a:extLst>
          </p:cNvPr>
          <p:cNvSpPr txBox="1"/>
          <p:nvPr/>
        </p:nvSpPr>
        <p:spPr>
          <a:xfrm>
            <a:off x="510922" y="4818231"/>
            <a:ext cx="14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Arabidopsis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thaliana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5D7C906-9077-4A1D-A1A5-AA1F248CAF22}"/>
              </a:ext>
            </a:extLst>
          </p:cNvPr>
          <p:cNvSpPr/>
          <p:nvPr/>
        </p:nvSpPr>
        <p:spPr>
          <a:xfrm>
            <a:off x="2355082" y="5315511"/>
            <a:ext cx="1216241" cy="77247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chemeClr val="tx1"/>
                </a:solidFill>
              </a:rPr>
              <a:t>ABZ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99E958E6-5434-46D1-B13D-D3A92B6B5979}"/>
              </a:ext>
            </a:extLst>
          </p:cNvPr>
          <p:cNvSpPr/>
          <p:nvPr/>
        </p:nvSpPr>
        <p:spPr>
          <a:xfrm>
            <a:off x="2355081" y="1599705"/>
            <a:ext cx="1216241" cy="77247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ln w="0"/>
                <a:solidFill>
                  <a:schemeClr val="tx1"/>
                </a:solidFill>
              </a:rPr>
              <a:t>ABV</a:t>
            </a:r>
            <a:endParaRPr lang="en-US" b="1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1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F094F377-C17B-4F31-BEA9-C5911453D393}"/>
              </a:ext>
            </a:extLst>
          </p:cNvPr>
          <p:cNvSpPr txBox="1">
            <a:spLocks/>
          </p:cNvSpPr>
          <p:nvPr/>
        </p:nvSpPr>
        <p:spPr>
          <a:xfrm>
            <a:off x="600455" y="427242"/>
            <a:ext cx="10515600" cy="863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OSA: Online Studienfachwahl Assistenten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3BC2F48E-C171-4128-A5EB-006F55D7269F}"/>
              </a:ext>
            </a:extLst>
          </p:cNvPr>
          <p:cNvSpPr txBox="1">
            <a:spLocks/>
          </p:cNvSpPr>
          <p:nvPr/>
        </p:nvSpPr>
        <p:spPr>
          <a:xfrm>
            <a:off x="898639" y="1374746"/>
            <a:ext cx="10515600" cy="1292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https://www.osa.fu-berlin.de/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Auflistung aller Fachbereiche mit Ansprechpartnern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Studium: Allgemeine Informationen, Studienverlaufsplan, Videointerview mit Herrn Prof. Dr. Jens Rolff, Studium im Ausland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8CB5202-5DFF-46D7-8944-639F09A0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24" y="3734810"/>
            <a:ext cx="7187565" cy="265881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81F3C43-7888-49FC-9061-947B6746C0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19" r="31298"/>
          <a:stretch/>
        </p:blipFill>
        <p:spPr>
          <a:xfrm>
            <a:off x="8463406" y="2604979"/>
            <a:ext cx="3231066" cy="32606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189600E-7F52-4270-99AF-EAB4CB6D96BF}"/>
              </a:ext>
            </a:extLst>
          </p:cNvPr>
          <p:cNvSpPr txBox="1"/>
          <p:nvPr/>
        </p:nvSpPr>
        <p:spPr>
          <a:xfrm>
            <a:off x="8463308" y="5875832"/>
            <a:ext cx="316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ERASMUS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Partneruniversitäten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in Europa (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Fachbereich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A057297E-30F4-4BFC-A9E4-DB7AFEC95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23" y="2866402"/>
            <a:ext cx="7187565" cy="7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E51177-B503-47AE-8F50-EE9E4941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169" y="1299704"/>
            <a:ext cx="2000250" cy="23907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83F6332-5033-4FF2-875B-8350A692918E}"/>
              </a:ext>
            </a:extLst>
          </p:cNvPr>
          <p:cNvSpPr txBox="1"/>
          <p:nvPr/>
        </p:nvSpPr>
        <p:spPr>
          <a:xfrm>
            <a:off x="1023594" y="787735"/>
            <a:ext cx="7858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Kurz zu mir: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Biologie Monobachelor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2014-2017 (FU Berlin)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Auslandssemester in Sheffield (UK), Auslandspraktikum in Sherbrooke (Kanada)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Biologie Master (Mikrobiologie) 2017-2020 (FU Berlin)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Auslandssemester in Stockholm (Schweden), Auslandspraktikum in Nijmegen (Niederlande)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Studentische Hilfskraft in der Mikrobiologie (AG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Antelmann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seit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Biologie Mentorin (seit 2019)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079E91-43BB-4B8A-8DD3-C89277EFB7B2}"/>
              </a:ext>
            </a:extLst>
          </p:cNvPr>
          <p:cNvSpPr txBox="1"/>
          <p:nvPr/>
        </p:nvSpPr>
        <p:spPr>
          <a:xfrm>
            <a:off x="1" y="6489383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65000"/>
                  </a:schemeClr>
                </a:solidFill>
              </a:rPr>
              <a:t>Juliette Hornig (2019); https://pixabay.com/photos/city-sheffield-fountain-park-1137181/; Sandra  Wellner (2016); https://pixabay.com/photos/nijmegen-city-market-1574071/; https://pixabay.com/photos/stockholm-sweden-old-town-3897532/</a:t>
            </a:r>
            <a:endParaRPr lang="en-GB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D6599CC-FE62-4A7C-ABDD-229640D53393}"/>
              </a:ext>
            </a:extLst>
          </p:cNvPr>
          <p:cNvSpPr txBox="1"/>
          <p:nvPr/>
        </p:nvSpPr>
        <p:spPr>
          <a:xfrm>
            <a:off x="413984" y="6180891"/>
            <a:ext cx="260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5BC4DD1-D9B8-4DFF-9842-0BC086E3167F}"/>
              </a:ext>
            </a:extLst>
          </p:cNvPr>
          <p:cNvSpPr txBox="1"/>
          <p:nvPr/>
        </p:nvSpPr>
        <p:spPr>
          <a:xfrm>
            <a:off x="6096000" y="6200656"/>
            <a:ext cx="260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Nijmegen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D358A78-0023-4096-9009-15E8A34C4773}"/>
              </a:ext>
            </a:extLst>
          </p:cNvPr>
          <p:cNvSpPr txBox="1"/>
          <p:nvPr/>
        </p:nvSpPr>
        <p:spPr>
          <a:xfrm>
            <a:off x="8950455" y="6216313"/>
            <a:ext cx="260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C338B0C-F739-495D-AE28-DA257C302179}"/>
              </a:ext>
            </a:extLst>
          </p:cNvPr>
          <p:cNvSpPr txBox="1"/>
          <p:nvPr/>
        </p:nvSpPr>
        <p:spPr>
          <a:xfrm>
            <a:off x="3268439" y="6185760"/>
            <a:ext cx="260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Sherbrooke</a:t>
            </a:r>
          </a:p>
        </p:txBody>
      </p:sp>
      <p:pic>
        <p:nvPicPr>
          <p:cNvPr id="1026" name="Picture 2" descr="Nijmegen, City, Market, Historic Buildings, Building">
            <a:extLst>
              <a:ext uri="{FF2B5EF4-FFF2-40B4-BE49-F238E27FC236}">
                <a16:creationId xmlns:a16="http://schemas.microsoft.com/office/drawing/2014/main" id="{F3F095A7-A760-4C70-B4A4-2F27DCF1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90" y="4615068"/>
            <a:ext cx="2609947" cy="15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holm, Sweden, Old Town, Gamla Stan, Air Photo">
            <a:extLst>
              <a:ext uri="{FF2B5EF4-FFF2-40B4-BE49-F238E27FC236}">
                <a16:creationId xmlns:a16="http://schemas.microsoft.com/office/drawing/2014/main" id="{0633E5F1-8A0A-4992-BDB6-9F721231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45" y="4561865"/>
            <a:ext cx="2609947" cy="16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ity, Sheffield, Fountain, Park, Old Building, Water">
            <a:extLst>
              <a:ext uri="{FF2B5EF4-FFF2-40B4-BE49-F238E27FC236}">
                <a16:creationId xmlns:a16="http://schemas.microsoft.com/office/drawing/2014/main" id="{E66F5741-650E-4D82-AB6D-E87258C6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5" y="4596895"/>
            <a:ext cx="2609947" cy="16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Wasser, draußen, Fluss, Sonnenuntergang enthält.&#10;&#10;Automatisch generierte Beschreibung">
            <a:extLst>
              <a:ext uri="{FF2B5EF4-FFF2-40B4-BE49-F238E27FC236}">
                <a16:creationId xmlns:a16="http://schemas.microsoft.com/office/drawing/2014/main" id="{DD82521C-99B5-4B7B-A1BC-043863FA1F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4"/>
          <a:stretch/>
        </p:blipFill>
        <p:spPr>
          <a:xfrm>
            <a:off x="3335688" y="4594540"/>
            <a:ext cx="2618046" cy="16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B7D017-7E23-47C8-85A3-1B0E2CEACEE7}"/>
              </a:ext>
            </a:extLst>
          </p:cNvPr>
          <p:cNvSpPr txBox="1"/>
          <p:nvPr/>
        </p:nvSpPr>
        <p:spPr>
          <a:xfrm>
            <a:off x="456444" y="745769"/>
            <a:ext cx="994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/>
              <a:t>Wie sieht ein typischer Stundenplan im 1. Semester Biologie aus?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D0B1C56-3304-4E7C-B89D-D2025921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242701"/>
            <a:ext cx="8646882" cy="5016283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6A1008E-5C74-42D8-BE2C-593753B81BEB}"/>
              </a:ext>
            </a:extLst>
          </p:cNvPr>
          <p:cNvSpPr txBox="1"/>
          <p:nvPr/>
        </p:nvSpPr>
        <p:spPr>
          <a:xfrm>
            <a:off x="0" y="6575550"/>
            <a:ext cx="9281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https://www.osa.fu-berlin.de/biologie/studienalltag/semesterwoche/index.html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2E73EC8-C712-46BA-8C49-697A34CE3A78}"/>
              </a:ext>
            </a:extLst>
          </p:cNvPr>
          <p:cNvSpPr txBox="1"/>
          <p:nvPr/>
        </p:nvSpPr>
        <p:spPr>
          <a:xfrm>
            <a:off x="9244290" y="2121214"/>
            <a:ext cx="253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Hochschulsport FU Berlin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https://www.buchsys.de/fu-berlin/angebote/aktueller_zeitraum/index.html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6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84090896-84D5-44DF-BAA2-73294561D44A}"/>
              </a:ext>
            </a:extLst>
          </p:cNvPr>
          <p:cNvSpPr txBox="1">
            <a:spLocks/>
          </p:cNvSpPr>
          <p:nvPr/>
        </p:nvSpPr>
        <p:spPr>
          <a:xfrm>
            <a:off x="773683" y="455611"/>
            <a:ext cx="9485376" cy="863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OSA: Perspektiven und Bewerbung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326CF13-4870-4123-B901-65BBBA19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" y="1554861"/>
            <a:ext cx="4511040" cy="4123456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8889A24B-37CC-4FAD-91F7-4641735E4A18}"/>
              </a:ext>
            </a:extLst>
          </p:cNvPr>
          <p:cNvSpPr txBox="1"/>
          <p:nvPr/>
        </p:nvSpPr>
        <p:spPr>
          <a:xfrm>
            <a:off x="5279136" y="1951095"/>
            <a:ext cx="6756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Erwartungsabfrage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Informationen zur Bewerbung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Anlaufstellen: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Studierenden-Service-Center (SSC) 	              	         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Iltisstr. 4 &amp; Iltisstr. 1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         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https://www.fu-berlin.de/studium/beratung/ssc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             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Studentische Studienberatung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              (für jedes Fach unterschiedlich)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Feedback für OSA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E78E44C-4381-4BCE-81C4-1347D0774347}"/>
              </a:ext>
            </a:extLst>
          </p:cNvPr>
          <p:cNvSpPr txBox="1"/>
          <p:nvPr/>
        </p:nvSpPr>
        <p:spPr>
          <a:xfrm>
            <a:off x="228600" y="6532098"/>
            <a:ext cx="9281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https://www.osa.fu-berlin.de/biologie/perspektiven/perspektiven/index.html; Bild: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Volker Möller 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(https://www.fu-berlin.de/en/index.html)</a:t>
            </a:r>
          </a:p>
        </p:txBody>
      </p:sp>
      <p:pic>
        <p:nvPicPr>
          <p:cNvPr id="3074" name="Picture 2" descr="Student Services Center">
            <a:extLst>
              <a:ext uri="{FF2B5EF4-FFF2-40B4-BE49-F238E27FC236}">
                <a16:creationId xmlns:a16="http://schemas.microsoft.com/office/drawing/2014/main" id="{BF73E6E8-DC08-48D7-8F5C-FC472A72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6" y="4165429"/>
            <a:ext cx="2990850" cy="19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8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8002C55-0FA4-4FFA-AAD9-7FE7B426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AAE5E59E-FCFA-45CB-9ABF-5BD4AB5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92CE9F67-9E49-4233-96FD-C4FCAAE2A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053D1C4-E44C-4ECE-8C5B-117537871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6AD9FBC0-6206-4C1F-9D06-385B69DB9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1F0823E-6AC7-4446-B6D9-591C3CC98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2C379857-111B-43C6-86FD-5D8F2328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358E48E-29A0-4B92-8742-3A0FBA58B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9B99745-BCA2-4A3E-BD8E-48C24BCB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4858A65F-E708-40E8-A8AD-35640F784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307D15A-D3DF-4151-B95A-78CDF8B99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6E150EA-503C-456C-B990-EAB0C3BA6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E27D0BC-83B2-4316-BB7E-EBB7D1EED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66DA5F67-DEFA-40DF-8D9C-B18BC95AB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623EC8C3-378E-40E1-B8E2-DA536F058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7948413A-3FDD-4D17-BE9A-BCAAE510D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67BD6567-3347-4771-A73B-4DD5FE269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78487E3-A56E-4F72-AD00-24686603A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F47E786-3DF3-4770-A252-081FD6853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280607AA-AA3B-4658-92AD-EF70B518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8AB296C-9E1D-4F9B-996D-1ECB48F79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FC63E9-364A-48C1-B7BD-AD9CEBD0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8589" y="102765"/>
            <a:ext cx="2418638" cy="6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95D4AE6A-F881-4550-A3F8-81FA4F664D25}"/>
              </a:ext>
            </a:extLst>
          </p:cNvPr>
          <p:cNvSpPr txBox="1">
            <a:spLocks/>
          </p:cNvSpPr>
          <p:nvPr/>
        </p:nvSpPr>
        <p:spPr>
          <a:xfrm>
            <a:off x="1121365" y="1500356"/>
            <a:ext cx="9689433" cy="385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Direktaustausch: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rund 90 Programme mit Universitäten weltweit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(https://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www.fu-berlin.de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studium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/international/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studium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ausland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/direkt)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DAAD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Auslandspraktika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(https://www.daad.de/rise/en/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rise-worldwide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Erasmus Praktikum: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für 2-12 Monate in der EU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(https://www.fu-berlin.de/studium/international/studium_ausland/erasmus_praktikum/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bewerbung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PROMOS: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Praktika/Studium außerhalb der EU, Sprachkurse weltweit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(https://www.fu-berlin.de/studium/international/studium_ausland/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promos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B7D017-7E23-47C8-85A3-1B0E2CEACEE7}"/>
              </a:ext>
            </a:extLst>
          </p:cNvPr>
          <p:cNvSpPr txBox="1"/>
          <p:nvPr/>
        </p:nvSpPr>
        <p:spPr>
          <a:xfrm>
            <a:off x="2669399" y="737657"/>
            <a:ext cx="639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Studium und Praktika im Ausland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74EA9-02A8-434E-92D1-EE95F63B3145}"/>
              </a:ext>
            </a:extLst>
          </p:cNvPr>
          <p:cNvSpPr txBox="1"/>
          <p:nvPr/>
        </p:nvSpPr>
        <p:spPr>
          <a:xfrm>
            <a:off x="177676" y="6545923"/>
            <a:ext cx="987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https://wunderstock.com/photo/sherbrooke_2323033906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 SeekUp78 via 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Wunderstock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(license)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draußen, Gras, Wasser, Personen enthält.&#10;&#10;Automatisch generierte Beschreibung">
            <a:extLst>
              <a:ext uri="{FF2B5EF4-FFF2-40B4-BE49-F238E27FC236}">
                <a16:creationId xmlns:a16="http://schemas.microsoft.com/office/drawing/2014/main" id="{77B26298-E986-4047-80BE-F6E4F9408C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/>
          <a:stretch/>
        </p:blipFill>
        <p:spPr>
          <a:xfrm>
            <a:off x="3532112" y="4063260"/>
            <a:ext cx="4664850" cy="2367059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50AFF244-16A8-43AF-B91C-CAA6F49FAB63}"/>
              </a:ext>
            </a:extLst>
          </p:cNvPr>
          <p:cNvSpPr txBox="1"/>
          <p:nvPr/>
        </p:nvSpPr>
        <p:spPr>
          <a:xfrm>
            <a:off x="8333615" y="6019656"/>
            <a:ext cx="260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Sherbrooke (Kanada)</a:t>
            </a:r>
          </a:p>
        </p:txBody>
      </p:sp>
    </p:spTree>
    <p:extLst>
      <p:ext uri="{BB962C8B-B14F-4D97-AF65-F5344CB8AC3E}">
        <p14:creationId xmlns:p14="http://schemas.microsoft.com/office/powerpoint/2010/main" val="295985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Breitbild</PresentationFormat>
  <Paragraphs>80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Berlin Sans FB Demi</vt:lpstr>
      <vt:lpstr>Calibri</vt:lpstr>
      <vt:lpstr>Calibri Light</vt:lpstr>
      <vt:lpstr>Office</vt:lpstr>
      <vt:lpstr>1_Office</vt:lpstr>
      <vt:lpstr>2_Office</vt:lpstr>
      <vt:lpstr>Mein Biologie Studium an der Freien Universität Berlin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Biologie Studium an der Freien Universität Berlin</dc:title>
  <dc:creator>Sandra Wellner</dc:creator>
  <cp:lastModifiedBy>Messe</cp:lastModifiedBy>
  <cp:revision>19</cp:revision>
  <dcterms:created xsi:type="dcterms:W3CDTF">2020-05-25T14:39:02Z</dcterms:created>
  <dcterms:modified xsi:type="dcterms:W3CDTF">2020-06-22T18:57:54Z</dcterms:modified>
</cp:coreProperties>
</file>