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224000" cy="20104100"/>
  <p:notesSz cx="14224000" cy="2010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3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4220190" cy="20104100"/>
          </a:xfrm>
          <a:custGeom>
            <a:avLst/>
            <a:gdLst/>
            <a:ahLst/>
            <a:cxnLst/>
            <a:rect l="l" t="t" r="r" b="b"/>
            <a:pathLst>
              <a:path w="14220190" h="20104100">
                <a:moveTo>
                  <a:pt x="0" y="20104101"/>
                </a:moveTo>
                <a:lnTo>
                  <a:pt x="14219973" y="20104101"/>
                </a:lnTo>
                <a:lnTo>
                  <a:pt x="14219973" y="0"/>
                </a:lnTo>
                <a:lnTo>
                  <a:pt x="0" y="0"/>
                </a:lnTo>
                <a:lnTo>
                  <a:pt x="0" y="20104101"/>
                </a:lnTo>
                <a:close/>
              </a:path>
            </a:pathLst>
          </a:custGeom>
          <a:solidFill>
            <a:srgbClr val="E6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08533" y="15407631"/>
            <a:ext cx="5543550" cy="3307715"/>
          </a:xfrm>
          <a:custGeom>
            <a:avLst/>
            <a:gdLst/>
            <a:ahLst/>
            <a:cxnLst/>
            <a:rect l="l" t="t" r="r" b="b"/>
            <a:pathLst>
              <a:path w="5543550" h="3307715">
                <a:moveTo>
                  <a:pt x="0" y="0"/>
                </a:moveTo>
                <a:lnTo>
                  <a:pt x="5543116" y="0"/>
                </a:lnTo>
                <a:lnTo>
                  <a:pt x="5543116" y="3307503"/>
                </a:lnTo>
                <a:lnTo>
                  <a:pt x="0" y="3307503"/>
                </a:lnTo>
                <a:lnTo>
                  <a:pt x="0" y="0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3016865" cy="3620770"/>
          </a:xfrm>
          <a:custGeom>
            <a:avLst/>
            <a:gdLst/>
            <a:ahLst/>
            <a:cxnLst/>
            <a:rect l="l" t="t" r="r" b="b"/>
            <a:pathLst>
              <a:path w="13016865" h="3620770">
                <a:moveTo>
                  <a:pt x="0" y="3620451"/>
                </a:moveTo>
                <a:lnTo>
                  <a:pt x="13016392" y="3620451"/>
                </a:lnTo>
                <a:lnTo>
                  <a:pt x="13016392" y="0"/>
                </a:lnTo>
                <a:lnTo>
                  <a:pt x="0" y="0"/>
                </a:lnTo>
                <a:lnTo>
                  <a:pt x="0" y="36204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1752750" y="0"/>
            <a:ext cx="1853564" cy="19685"/>
          </a:xfrm>
          <a:custGeom>
            <a:avLst/>
            <a:gdLst/>
            <a:ahLst/>
            <a:cxnLst/>
            <a:rect l="l" t="t" r="r" b="b"/>
            <a:pathLst>
              <a:path w="1853565" h="19685">
                <a:moveTo>
                  <a:pt x="0" y="19078"/>
                </a:moveTo>
                <a:lnTo>
                  <a:pt x="1853337" y="19078"/>
                </a:lnTo>
                <a:lnTo>
                  <a:pt x="1853337" y="0"/>
                </a:lnTo>
                <a:lnTo>
                  <a:pt x="0" y="0"/>
                </a:lnTo>
                <a:lnTo>
                  <a:pt x="0" y="19078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1752750" y="19076"/>
            <a:ext cx="1853564" cy="1853564"/>
          </a:xfrm>
          <a:custGeom>
            <a:avLst/>
            <a:gdLst/>
            <a:ahLst/>
            <a:cxnLst/>
            <a:rect l="l" t="t" r="r" b="b"/>
            <a:pathLst>
              <a:path w="1853565" h="1853564">
                <a:moveTo>
                  <a:pt x="0" y="1853336"/>
                </a:moveTo>
                <a:lnTo>
                  <a:pt x="1853337" y="1853336"/>
                </a:lnTo>
                <a:lnTo>
                  <a:pt x="1853337" y="0"/>
                </a:lnTo>
                <a:lnTo>
                  <a:pt x="0" y="0"/>
                </a:lnTo>
                <a:lnTo>
                  <a:pt x="0" y="1853336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3079716" y="1192275"/>
            <a:ext cx="321310" cy="474345"/>
          </a:xfrm>
          <a:custGeom>
            <a:avLst/>
            <a:gdLst/>
            <a:ahLst/>
            <a:cxnLst/>
            <a:rect l="l" t="t" r="r" b="b"/>
            <a:pathLst>
              <a:path w="321309" h="474344">
                <a:moveTo>
                  <a:pt x="174628" y="0"/>
                </a:moveTo>
                <a:lnTo>
                  <a:pt x="0" y="0"/>
                </a:lnTo>
                <a:lnTo>
                  <a:pt x="0" y="474206"/>
                </a:lnTo>
                <a:lnTo>
                  <a:pt x="178010" y="474206"/>
                </a:lnTo>
                <a:lnTo>
                  <a:pt x="220651" y="469206"/>
                </a:lnTo>
                <a:lnTo>
                  <a:pt x="259521" y="453971"/>
                </a:lnTo>
                <a:lnTo>
                  <a:pt x="278783" y="438339"/>
                </a:lnTo>
                <a:lnTo>
                  <a:pt x="41867" y="438339"/>
                </a:lnTo>
                <a:lnTo>
                  <a:pt x="41867" y="248372"/>
                </a:lnTo>
                <a:lnTo>
                  <a:pt x="270672" y="248372"/>
                </a:lnTo>
                <a:lnTo>
                  <a:pt x="263039" y="242127"/>
                </a:lnTo>
                <a:lnTo>
                  <a:pt x="219129" y="227799"/>
                </a:lnTo>
                <a:lnTo>
                  <a:pt x="219129" y="227130"/>
                </a:lnTo>
                <a:lnTo>
                  <a:pt x="252072" y="213209"/>
                </a:lnTo>
                <a:lnTo>
                  <a:pt x="41867" y="213209"/>
                </a:lnTo>
                <a:lnTo>
                  <a:pt x="41867" y="35835"/>
                </a:lnTo>
                <a:lnTo>
                  <a:pt x="275316" y="35835"/>
                </a:lnTo>
                <a:lnTo>
                  <a:pt x="270634" y="29472"/>
                </a:lnTo>
                <a:lnTo>
                  <a:pt x="228923" y="7420"/>
                </a:lnTo>
                <a:lnTo>
                  <a:pt x="174628" y="0"/>
                </a:lnTo>
                <a:close/>
              </a:path>
              <a:path w="321309" h="474344">
                <a:moveTo>
                  <a:pt x="270672" y="248372"/>
                </a:moveTo>
                <a:lnTo>
                  <a:pt x="166712" y="248372"/>
                </a:lnTo>
                <a:lnTo>
                  <a:pt x="210170" y="253859"/>
                </a:lnTo>
                <a:lnTo>
                  <a:pt x="245627" y="270810"/>
                </a:lnTo>
                <a:lnTo>
                  <a:pt x="269515" y="299965"/>
                </a:lnTo>
                <a:lnTo>
                  <a:pt x="278270" y="342058"/>
                </a:lnTo>
                <a:lnTo>
                  <a:pt x="269732" y="385101"/>
                </a:lnTo>
                <a:lnTo>
                  <a:pt x="246310" y="415086"/>
                </a:lnTo>
                <a:lnTo>
                  <a:pt x="211294" y="432628"/>
                </a:lnTo>
                <a:lnTo>
                  <a:pt x="167971" y="438339"/>
                </a:lnTo>
                <a:lnTo>
                  <a:pt x="278783" y="438339"/>
                </a:lnTo>
                <a:lnTo>
                  <a:pt x="291342" y="428148"/>
                </a:lnTo>
                <a:lnTo>
                  <a:pt x="312838" y="391387"/>
                </a:lnTo>
                <a:lnTo>
                  <a:pt x="320732" y="343334"/>
                </a:lnTo>
                <a:lnTo>
                  <a:pt x="314201" y="302886"/>
                </a:lnTo>
                <a:lnTo>
                  <a:pt x="294850" y="268153"/>
                </a:lnTo>
                <a:lnTo>
                  <a:pt x="270672" y="248372"/>
                </a:lnTo>
                <a:close/>
              </a:path>
              <a:path w="321309" h="474344">
                <a:moveTo>
                  <a:pt x="275316" y="35835"/>
                </a:moveTo>
                <a:lnTo>
                  <a:pt x="164732" y="35835"/>
                </a:lnTo>
                <a:lnTo>
                  <a:pt x="204296" y="40840"/>
                </a:lnTo>
                <a:lnTo>
                  <a:pt x="236352" y="56433"/>
                </a:lnTo>
                <a:lnTo>
                  <a:pt x="257833" y="83480"/>
                </a:lnTo>
                <a:lnTo>
                  <a:pt x="265675" y="122846"/>
                </a:lnTo>
                <a:lnTo>
                  <a:pt x="256814" y="163329"/>
                </a:lnTo>
                <a:lnTo>
                  <a:pt x="233133" y="191462"/>
                </a:lnTo>
                <a:lnTo>
                  <a:pt x="198987" y="207878"/>
                </a:lnTo>
                <a:lnTo>
                  <a:pt x="158729" y="213209"/>
                </a:lnTo>
                <a:lnTo>
                  <a:pt x="252072" y="213209"/>
                </a:lnTo>
                <a:lnTo>
                  <a:pt x="256114" y="211501"/>
                </a:lnTo>
                <a:lnTo>
                  <a:pt x="283679" y="186139"/>
                </a:lnTo>
                <a:lnTo>
                  <a:pt x="300897" y="153541"/>
                </a:lnTo>
                <a:lnTo>
                  <a:pt x="306842" y="116206"/>
                </a:lnTo>
                <a:lnTo>
                  <a:pt x="297395" y="65839"/>
                </a:lnTo>
                <a:lnTo>
                  <a:pt x="275316" y="358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2611399" y="1192914"/>
            <a:ext cx="382905" cy="481965"/>
          </a:xfrm>
          <a:custGeom>
            <a:avLst/>
            <a:gdLst/>
            <a:ahLst/>
            <a:cxnLst/>
            <a:rect l="l" t="t" r="r" b="b"/>
            <a:pathLst>
              <a:path w="382904" h="481964">
                <a:moveTo>
                  <a:pt x="103563" y="0"/>
                </a:moveTo>
                <a:lnTo>
                  <a:pt x="0" y="0"/>
                </a:lnTo>
                <a:lnTo>
                  <a:pt x="0" y="308184"/>
                </a:lnTo>
                <a:lnTo>
                  <a:pt x="6140" y="361383"/>
                </a:lnTo>
                <a:lnTo>
                  <a:pt x="23885" y="404785"/>
                </a:lnTo>
                <a:lnTo>
                  <a:pt x="52216" y="438444"/>
                </a:lnTo>
                <a:lnTo>
                  <a:pt x="90116" y="462416"/>
                </a:lnTo>
                <a:lnTo>
                  <a:pt x="136568" y="476759"/>
                </a:lnTo>
                <a:lnTo>
                  <a:pt x="190556" y="481527"/>
                </a:lnTo>
                <a:lnTo>
                  <a:pt x="243295" y="476273"/>
                </a:lnTo>
                <a:lnTo>
                  <a:pt x="289626" y="460727"/>
                </a:lnTo>
                <a:lnTo>
                  <a:pt x="328131" y="435220"/>
                </a:lnTo>
                <a:lnTo>
                  <a:pt x="357390" y="400077"/>
                </a:lnTo>
                <a:lnTo>
                  <a:pt x="360562" y="392496"/>
                </a:lnTo>
                <a:lnTo>
                  <a:pt x="192602" y="392496"/>
                </a:lnTo>
                <a:lnTo>
                  <a:pt x="152869" y="385713"/>
                </a:lnTo>
                <a:lnTo>
                  <a:pt x="125131" y="366608"/>
                </a:lnTo>
                <a:lnTo>
                  <a:pt x="108869" y="337047"/>
                </a:lnTo>
                <a:lnTo>
                  <a:pt x="103563" y="298893"/>
                </a:lnTo>
                <a:lnTo>
                  <a:pt x="103563" y="0"/>
                </a:lnTo>
                <a:close/>
              </a:path>
              <a:path w="382904" h="481964">
                <a:moveTo>
                  <a:pt x="382500" y="0"/>
                </a:moveTo>
                <a:lnTo>
                  <a:pt x="280267" y="0"/>
                </a:lnTo>
                <a:lnTo>
                  <a:pt x="280267" y="298893"/>
                </a:lnTo>
                <a:lnTo>
                  <a:pt x="274596" y="339587"/>
                </a:lnTo>
                <a:lnTo>
                  <a:pt x="257838" y="368866"/>
                </a:lnTo>
                <a:lnTo>
                  <a:pt x="230379" y="386560"/>
                </a:lnTo>
                <a:lnTo>
                  <a:pt x="192602" y="392496"/>
                </a:lnTo>
                <a:lnTo>
                  <a:pt x="360562" y="392496"/>
                </a:lnTo>
                <a:lnTo>
                  <a:pt x="375986" y="355627"/>
                </a:lnTo>
                <a:lnTo>
                  <a:pt x="382500" y="302199"/>
                </a:lnTo>
                <a:lnTo>
                  <a:pt x="3825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2161960" y="1192673"/>
            <a:ext cx="396240" cy="473709"/>
          </a:xfrm>
          <a:custGeom>
            <a:avLst/>
            <a:gdLst/>
            <a:ahLst/>
            <a:cxnLst/>
            <a:rect l="l" t="t" r="r" b="b"/>
            <a:pathLst>
              <a:path w="396240" h="473710">
                <a:moveTo>
                  <a:pt x="209512" y="0"/>
                </a:moveTo>
                <a:lnTo>
                  <a:pt x="0" y="0"/>
                </a:lnTo>
                <a:lnTo>
                  <a:pt x="0" y="473548"/>
                </a:lnTo>
                <a:lnTo>
                  <a:pt x="102951" y="473548"/>
                </a:lnTo>
                <a:lnTo>
                  <a:pt x="102951" y="83676"/>
                </a:lnTo>
                <a:lnTo>
                  <a:pt x="354358" y="83676"/>
                </a:lnTo>
                <a:lnTo>
                  <a:pt x="353391" y="81202"/>
                </a:lnTo>
                <a:lnTo>
                  <a:pt x="328742" y="47839"/>
                </a:lnTo>
                <a:lnTo>
                  <a:pt x="295904" y="22223"/>
                </a:lnTo>
                <a:lnTo>
                  <a:pt x="255839" y="5796"/>
                </a:lnTo>
                <a:lnTo>
                  <a:pt x="209512" y="0"/>
                </a:lnTo>
                <a:close/>
              </a:path>
              <a:path w="396240" h="473710">
                <a:moveTo>
                  <a:pt x="354358" y="83676"/>
                </a:moveTo>
                <a:lnTo>
                  <a:pt x="183910" y="83676"/>
                </a:lnTo>
                <a:lnTo>
                  <a:pt x="222246" y="89792"/>
                </a:lnTo>
                <a:lnTo>
                  <a:pt x="250358" y="106797"/>
                </a:lnTo>
                <a:lnTo>
                  <a:pt x="267658" y="132673"/>
                </a:lnTo>
                <a:lnTo>
                  <a:pt x="273555" y="165402"/>
                </a:lnTo>
                <a:lnTo>
                  <a:pt x="268636" y="195424"/>
                </a:lnTo>
                <a:lnTo>
                  <a:pt x="253023" y="221722"/>
                </a:lnTo>
                <a:lnTo>
                  <a:pt x="225434" y="240375"/>
                </a:lnTo>
                <a:lnTo>
                  <a:pt x="184583" y="247464"/>
                </a:lnTo>
                <a:lnTo>
                  <a:pt x="119767" y="247464"/>
                </a:lnTo>
                <a:lnTo>
                  <a:pt x="282566" y="473548"/>
                </a:lnTo>
                <a:lnTo>
                  <a:pt x="396151" y="473548"/>
                </a:lnTo>
                <a:lnTo>
                  <a:pt x="282566" y="315194"/>
                </a:lnTo>
                <a:lnTo>
                  <a:pt x="324824" y="283888"/>
                </a:lnTo>
                <a:lnTo>
                  <a:pt x="353242" y="247386"/>
                </a:lnTo>
                <a:lnTo>
                  <a:pt x="369248" y="207340"/>
                </a:lnTo>
                <a:lnTo>
                  <a:pt x="374267" y="165402"/>
                </a:lnTo>
                <a:lnTo>
                  <a:pt x="368887" y="120871"/>
                </a:lnTo>
                <a:lnTo>
                  <a:pt x="354358" y="836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25558" y="679800"/>
            <a:ext cx="139700" cy="154940"/>
          </a:xfrm>
          <a:custGeom>
            <a:avLst/>
            <a:gdLst/>
            <a:ahLst/>
            <a:cxnLst/>
            <a:rect l="l" t="t" r="r" b="b"/>
            <a:pathLst>
              <a:path w="139700" h="154940">
                <a:moveTo>
                  <a:pt x="21445" y="0"/>
                </a:moveTo>
                <a:lnTo>
                  <a:pt x="0" y="0"/>
                </a:lnTo>
                <a:lnTo>
                  <a:pt x="0" y="154390"/>
                </a:lnTo>
                <a:lnTo>
                  <a:pt x="16884" y="154390"/>
                </a:lnTo>
                <a:lnTo>
                  <a:pt x="16884" y="30730"/>
                </a:lnTo>
                <a:lnTo>
                  <a:pt x="37209" y="30730"/>
                </a:lnTo>
                <a:lnTo>
                  <a:pt x="21445" y="0"/>
                </a:lnTo>
                <a:close/>
              </a:path>
              <a:path w="139700" h="154940">
                <a:moveTo>
                  <a:pt x="139244" y="30539"/>
                </a:moveTo>
                <a:lnTo>
                  <a:pt x="122374" y="30539"/>
                </a:lnTo>
                <a:lnTo>
                  <a:pt x="122374" y="154390"/>
                </a:lnTo>
                <a:lnTo>
                  <a:pt x="139244" y="154390"/>
                </a:lnTo>
                <a:lnTo>
                  <a:pt x="139244" y="30539"/>
                </a:lnTo>
                <a:close/>
              </a:path>
              <a:path w="139700" h="154940">
                <a:moveTo>
                  <a:pt x="37209" y="30730"/>
                </a:moveTo>
                <a:lnTo>
                  <a:pt x="17551" y="30730"/>
                </a:lnTo>
                <a:lnTo>
                  <a:pt x="62812" y="118632"/>
                </a:lnTo>
                <a:lnTo>
                  <a:pt x="76691" y="118632"/>
                </a:lnTo>
                <a:lnTo>
                  <a:pt x="89016" y="94626"/>
                </a:lnTo>
                <a:lnTo>
                  <a:pt x="69987" y="94626"/>
                </a:lnTo>
                <a:lnTo>
                  <a:pt x="37209" y="30730"/>
                </a:lnTo>
                <a:close/>
              </a:path>
              <a:path w="139700" h="154940">
                <a:moveTo>
                  <a:pt x="139244" y="0"/>
                </a:moveTo>
                <a:lnTo>
                  <a:pt x="117667" y="0"/>
                </a:lnTo>
                <a:lnTo>
                  <a:pt x="70171" y="94626"/>
                </a:lnTo>
                <a:lnTo>
                  <a:pt x="89016" y="94626"/>
                </a:lnTo>
                <a:lnTo>
                  <a:pt x="121918" y="30539"/>
                </a:lnTo>
                <a:lnTo>
                  <a:pt x="139244" y="30539"/>
                </a:lnTo>
                <a:lnTo>
                  <a:pt x="139244" y="0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372973" y="679800"/>
            <a:ext cx="114935" cy="157480"/>
          </a:xfrm>
          <a:custGeom>
            <a:avLst/>
            <a:gdLst/>
            <a:ahLst/>
            <a:cxnLst/>
            <a:rect l="l" t="t" r="r" b="b"/>
            <a:pathLst>
              <a:path w="114935" h="157480">
                <a:moveTo>
                  <a:pt x="17503" y="0"/>
                </a:moveTo>
                <a:lnTo>
                  <a:pt x="0" y="0"/>
                </a:lnTo>
                <a:lnTo>
                  <a:pt x="0" y="103981"/>
                </a:lnTo>
                <a:lnTo>
                  <a:pt x="4689" y="127966"/>
                </a:lnTo>
                <a:lnTo>
                  <a:pt x="17250" y="144438"/>
                </a:lnTo>
                <a:lnTo>
                  <a:pt x="35423" y="153930"/>
                </a:lnTo>
                <a:lnTo>
                  <a:pt x="56947" y="156975"/>
                </a:lnTo>
                <a:lnTo>
                  <a:pt x="80379" y="153301"/>
                </a:lnTo>
                <a:lnTo>
                  <a:pt x="98555" y="142669"/>
                </a:lnTo>
                <a:lnTo>
                  <a:pt x="99562" y="141206"/>
                </a:lnTo>
                <a:lnTo>
                  <a:pt x="57434" y="141206"/>
                </a:lnTo>
                <a:lnTo>
                  <a:pt x="41378" y="138776"/>
                </a:lnTo>
                <a:lnTo>
                  <a:pt x="28742" y="131369"/>
                </a:lnTo>
                <a:lnTo>
                  <a:pt x="20470" y="118807"/>
                </a:lnTo>
                <a:lnTo>
                  <a:pt x="17503" y="100914"/>
                </a:lnTo>
                <a:lnTo>
                  <a:pt x="17503" y="0"/>
                </a:lnTo>
                <a:close/>
              </a:path>
              <a:path w="114935" h="157480">
                <a:moveTo>
                  <a:pt x="114321" y="0"/>
                </a:moveTo>
                <a:lnTo>
                  <a:pt x="97054" y="0"/>
                </a:lnTo>
                <a:lnTo>
                  <a:pt x="97054" y="101556"/>
                </a:lnTo>
                <a:lnTo>
                  <a:pt x="94661" y="118446"/>
                </a:lnTo>
                <a:lnTo>
                  <a:pt x="86888" y="130887"/>
                </a:lnTo>
                <a:lnTo>
                  <a:pt x="74293" y="138576"/>
                </a:lnTo>
                <a:lnTo>
                  <a:pt x="57434" y="141206"/>
                </a:lnTo>
                <a:lnTo>
                  <a:pt x="99562" y="141206"/>
                </a:lnTo>
                <a:lnTo>
                  <a:pt x="110270" y="125662"/>
                </a:lnTo>
                <a:lnTo>
                  <a:pt x="114321" y="102863"/>
                </a:lnTo>
                <a:lnTo>
                  <a:pt x="114321" y="0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229916" y="762000"/>
            <a:ext cx="0" cy="72390"/>
          </a:xfrm>
          <a:custGeom>
            <a:avLst/>
            <a:gdLst/>
            <a:ahLst/>
            <a:cxnLst/>
            <a:rect l="l" t="t" r="r" b="b"/>
            <a:pathLst>
              <a:path h="72390">
                <a:moveTo>
                  <a:pt x="0" y="0"/>
                </a:moveTo>
                <a:lnTo>
                  <a:pt x="0" y="72390"/>
                </a:lnTo>
              </a:path>
            </a:pathLst>
          </a:custGeom>
          <a:ln w="17551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221141" y="754380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0" y="0"/>
                </a:moveTo>
                <a:lnTo>
                  <a:pt x="113257" y="0"/>
                </a:lnTo>
              </a:path>
            </a:pathLst>
          </a:custGeom>
          <a:ln w="15240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229916" y="679450"/>
            <a:ext cx="0" cy="67310"/>
          </a:xfrm>
          <a:custGeom>
            <a:avLst/>
            <a:gdLst/>
            <a:ahLst/>
            <a:cxnLst/>
            <a:rect l="l" t="t" r="r" b="b"/>
            <a:pathLst>
              <a:path h="67309">
                <a:moveTo>
                  <a:pt x="0" y="0"/>
                </a:moveTo>
                <a:lnTo>
                  <a:pt x="0" y="67310"/>
                </a:lnTo>
              </a:path>
            </a:pathLst>
          </a:custGeom>
          <a:ln w="17551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325643" y="762067"/>
            <a:ext cx="0" cy="72390"/>
          </a:xfrm>
          <a:custGeom>
            <a:avLst/>
            <a:gdLst/>
            <a:ahLst/>
            <a:cxnLst/>
            <a:rect l="l" t="t" r="r" b="b"/>
            <a:pathLst>
              <a:path h="72390">
                <a:moveTo>
                  <a:pt x="0" y="0"/>
                </a:moveTo>
                <a:lnTo>
                  <a:pt x="0" y="72122"/>
                </a:lnTo>
              </a:path>
            </a:pathLst>
          </a:custGeom>
          <a:ln w="17511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325643" y="679800"/>
            <a:ext cx="0" cy="67310"/>
          </a:xfrm>
          <a:custGeom>
            <a:avLst/>
            <a:gdLst/>
            <a:ahLst/>
            <a:cxnLst/>
            <a:rect l="l" t="t" r="r" b="b"/>
            <a:pathLst>
              <a:path h="67309">
                <a:moveTo>
                  <a:pt x="0" y="0"/>
                </a:moveTo>
                <a:lnTo>
                  <a:pt x="0" y="66916"/>
                </a:lnTo>
              </a:path>
            </a:pathLst>
          </a:custGeom>
          <a:ln w="17511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073377" y="677214"/>
            <a:ext cx="113664" cy="160020"/>
          </a:xfrm>
          <a:custGeom>
            <a:avLst/>
            <a:gdLst/>
            <a:ahLst/>
            <a:cxnLst/>
            <a:rect l="l" t="t" r="r" b="b"/>
            <a:pathLst>
              <a:path w="113664" h="160019">
                <a:moveTo>
                  <a:pt x="58648" y="0"/>
                </a:moveTo>
                <a:lnTo>
                  <a:pt x="16659" y="14929"/>
                </a:lnTo>
                <a:lnTo>
                  <a:pt x="44" y="54308"/>
                </a:lnTo>
                <a:lnTo>
                  <a:pt x="0" y="108034"/>
                </a:lnTo>
                <a:lnTo>
                  <a:pt x="4603" y="130370"/>
                </a:lnTo>
                <a:lnTo>
                  <a:pt x="17202" y="146577"/>
                </a:lnTo>
                <a:lnTo>
                  <a:pt x="35975" y="156450"/>
                </a:lnTo>
                <a:lnTo>
                  <a:pt x="59105" y="159786"/>
                </a:lnTo>
                <a:lnTo>
                  <a:pt x="80616" y="156656"/>
                </a:lnTo>
                <a:lnTo>
                  <a:pt x="97917" y="147578"/>
                </a:lnTo>
                <a:lnTo>
                  <a:pt x="100565" y="144235"/>
                </a:lnTo>
                <a:lnTo>
                  <a:pt x="59105" y="144235"/>
                </a:lnTo>
                <a:lnTo>
                  <a:pt x="42345" y="141566"/>
                </a:lnTo>
                <a:lnTo>
                  <a:pt x="29108" y="133937"/>
                </a:lnTo>
                <a:lnTo>
                  <a:pt x="20415" y="121922"/>
                </a:lnTo>
                <a:lnTo>
                  <a:pt x="17290" y="106090"/>
                </a:lnTo>
                <a:lnTo>
                  <a:pt x="17290" y="54308"/>
                </a:lnTo>
                <a:lnTo>
                  <a:pt x="20490" y="37943"/>
                </a:lnTo>
                <a:lnTo>
                  <a:pt x="29217" y="25771"/>
                </a:lnTo>
                <a:lnTo>
                  <a:pt x="42160" y="18182"/>
                </a:lnTo>
                <a:lnTo>
                  <a:pt x="58011" y="15566"/>
                </a:lnTo>
                <a:lnTo>
                  <a:pt x="100183" y="15566"/>
                </a:lnTo>
                <a:lnTo>
                  <a:pt x="97682" y="12443"/>
                </a:lnTo>
                <a:lnTo>
                  <a:pt x="80223" y="3218"/>
                </a:lnTo>
                <a:lnTo>
                  <a:pt x="58648" y="0"/>
                </a:lnTo>
                <a:close/>
              </a:path>
              <a:path w="113664" h="160019">
                <a:moveTo>
                  <a:pt x="113634" y="107813"/>
                </a:moveTo>
                <a:lnTo>
                  <a:pt x="97043" y="107813"/>
                </a:lnTo>
                <a:lnTo>
                  <a:pt x="97043" y="111100"/>
                </a:lnTo>
                <a:lnTo>
                  <a:pt x="94285" y="125031"/>
                </a:lnTo>
                <a:lnTo>
                  <a:pt x="86527" y="135449"/>
                </a:lnTo>
                <a:lnTo>
                  <a:pt x="74542" y="141976"/>
                </a:lnTo>
                <a:lnTo>
                  <a:pt x="59105" y="144235"/>
                </a:lnTo>
                <a:lnTo>
                  <a:pt x="100565" y="144235"/>
                </a:lnTo>
                <a:lnTo>
                  <a:pt x="109444" y="133024"/>
                </a:lnTo>
                <a:lnTo>
                  <a:pt x="113634" y="113460"/>
                </a:lnTo>
                <a:lnTo>
                  <a:pt x="113634" y="107813"/>
                </a:lnTo>
                <a:close/>
              </a:path>
              <a:path w="113664" h="160019">
                <a:moveTo>
                  <a:pt x="100183" y="15566"/>
                </a:moveTo>
                <a:lnTo>
                  <a:pt x="58011" y="15566"/>
                </a:lnTo>
                <a:lnTo>
                  <a:pt x="73708" y="17786"/>
                </a:lnTo>
                <a:lnTo>
                  <a:pt x="86059" y="24233"/>
                </a:lnTo>
                <a:lnTo>
                  <a:pt x="94144" y="34583"/>
                </a:lnTo>
                <a:lnTo>
                  <a:pt x="97043" y="48513"/>
                </a:lnTo>
                <a:lnTo>
                  <a:pt x="97043" y="53890"/>
                </a:lnTo>
                <a:lnTo>
                  <a:pt x="113634" y="53890"/>
                </a:lnTo>
                <a:lnTo>
                  <a:pt x="113634" y="46342"/>
                </a:lnTo>
                <a:lnTo>
                  <a:pt x="109370" y="27032"/>
                </a:lnTo>
                <a:lnTo>
                  <a:pt x="100183" y="15566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922508" y="676772"/>
            <a:ext cx="118110" cy="160655"/>
          </a:xfrm>
          <a:custGeom>
            <a:avLst/>
            <a:gdLst/>
            <a:ahLst/>
            <a:cxnLst/>
            <a:rect l="l" t="t" r="r" b="b"/>
            <a:pathLst>
              <a:path w="118110" h="160655">
                <a:moveTo>
                  <a:pt x="58627" y="0"/>
                </a:moveTo>
                <a:lnTo>
                  <a:pt x="17373" y="14766"/>
                </a:lnTo>
                <a:lnTo>
                  <a:pt x="44" y="55609"/>
                </a:lnTo>
                <a:lnTo>
                  <a:pt x="0" y="108480"/>
                </a:lnTo>
                <a:lnTo>
                  <a:pt x="4690" y="130816"/>
                </a:lnTo>
                <a:lnTo>
                  <a:pt x="17429" y="147020"/>
                </a:lnTo>
                <a:lnTo>
                  <a:pt x="36223" y="156891"/>
                </a:lnTo>
                <a:lnTo>
                  <a:pt x="59074" y="160227"/>
                </a:lnTo>
                <a:lnTo>
                  <a:pt x="81642" y="156405"/>
                </a:lnTo>
                <a:lnTo>
                  <a:pt x="100248" y="145380"/>
                </a:lnTo>
                <a:lnTo>
                  <a:pt x="100754" y="144676"/>
                </a:lnTo>
                <a:lnTo>
                  <a:pt x="59074" y="144676"/>
                </a:lnTo>
                <a:lnTo>
                  <a:pt x="42324" y="142038"/>
                </a:lnTo>
                <a:lnTo>
                  <a:pt x="29079" y="134464"/>
                </a:lnTo>
                <a:lnTo>
                  <a:pt x="20372" y="122457"/>
                </a:lnTo>
                <a:lnTo>
                  <a:pt x="17241" y="106536"/>
                </a:lnTo>
                <a:lnTo>
                  <a:pt x="17241" y="55609"/>
                </a:lnTo>
                <a:lnTo>
                  <a:pt x="20441" y="38589"/>
                </a:lnTo>
                <a:lnTo>
                  <a:pt x="29169" y="26031"/>
                </a:lnTo>
                <a:lnTo>
                  <a:pt x="42117" y="18259"/>
                </a:lnTo>
                <a:lnTo>
                  <a:pt x="57975" y="15596"/>
                </a:lnTo>
                <a:lnTo>
                  <a:pt x="101580" y="15596"/>
                </a:lnTo>
                <a:lnTo>
                  <a:pt x="100437" y="14064"/>
                </a:lnTo>
                <a:lnTo>
                  <a:pt x="81730" y="3602"/>
                </a:lnTo>
                <a:lnTo>
                  <a:pt x="58627" y="0"/>
                </a:lnTo>
                <a:close/>
              </a:path>
              <a:path w="118110" h="160655">
                <a:moveTo>
                  <a:pt x="101580" y="15596"/>
                </a:moveTo>
                <a:lnTo>
                  <a:pt x="57975" y="15596"/>
                </a:lnTo>
                <a:lnTo>
                  <a:pt x="75104" y="18126"/>
                </a:lnTo>
                <a:lnTo>
                  <a:pt x="88466" y="25442"/>
                </a:lnTo>
                <a:lnTo>
                  <a:pt x="97150" y="37136"/>
                </a:lnTo>
                <a:lnTo>
                  <a:pt x="100248" y="52799"/>
                </a:lnTo>
                <a:lnTo>
                  <a:pt x="100248" y="105667"/>
                </a:lnTo>
                <a:lnTo>
                  <a:pt x="96945" y="122460"/>
                </a:lnTo>
                <a:lnTo>
                  <a:pt x="88015" y="134678"/>
                </a:lnTo>
                <a:lnTo>
                  <a:pt x="74906" y="142146"/>
                </a:lnTo>
                <a:lnTo>
                  <a:pt x="59074" y="144676"/>
                </a:lnTo>
                <a:lnTo>
                  <a:pt x="100754" y="144676"/>
                </a:lnTo>
                <a:lnTo>
                  <a:pt x="112884" y="127811"/>
                </a:lnTo>
                <a:lnTo>
                  <a:pt x="117542" y="104360"/>
                </a:lnTo>
                <a:lnTo>
                  <a:pt x="117542" y="53476"/>
                </a:lnTo>
                <a:lnTo>
                  <a:pt x="112969" y="30862"/>
                </a:lnTo>
                <a:lnTo>
                  <a:pt x="101580" y="15596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782659" y="679803"/>
            <a:ext cx="108585" cy="154940"/>
          </a:xfrm>
          <a:custGeom>
            <a:avLst/>
            <a:gdLst/>
            <a:ahLst/>
            <a:cxnLst/>
            <a:rect l="l" t="t" r="r" b="b"/>
            <a:pathLst>
              <a:path w="108585" h="154940">
                <a:moveTo>
                  <a:pt x="59348" y="0"/>
                </a:moveTo>
                <a:lnTo>
                  <a:pt x="0" y="0"/>
                </a:lnTo>
                <a:lnTo>
                  <a:pt x="0" y="154390"/>
                </a:lnTo>
                <a:lnTo>
                  <a:pt x="61047" y="154390"/>
                </a:lnTo>
                <a:lnTo>
                  <a:pt x="78540" y="151737"/>
                </a:lnTo>
                <a:lnTo>
                  <a:pt x="93562" y="143722"/>
                </a:lnTo>
                <a:lnTo>
                  <a:pt x="96901" y="139447"/>
                </a:lnTo>
                <a:lnTo>
                  <a:pt x="17505" y="139447"/>
                </a:lnTo>
                <a:lnTo>
                  <a:pt x="17505" y="82494"/>
                </a:lnTo>
                <a:lnTo>
                  <a:pt x="94844" y="82494"/>
                </a:lnTo>
                <a:lnTo>
                  <a:pt x="90215" y="78490"/>
                </a:lnTo>
                <a:lnTo>
                  <a:pt x="76628" y="73619"/>
                </a:lnTo>
                <a:lnTo>
                  <a:pt x="76628" y="73394"/>
                </a:lnTo>
                <a:lnTo>
                  <a:pt x="88156" y="68083"/>
                </a:lnTo>
                <a:lnTo>
                  <a:pt x="88476" y="67777"/>
                </a:lnTo>
                <a:lnTo>
                  <a:pt x="17505" y="67777"/>
                </a:lnTo>
                <a:lnTo>
                  <a:pt x="17505" y="14925"/>
                </a:lnTo>
                <a:lnTo>
                  <a:pt x="95424" y="14925"/>
                </a:lnTo>
                <a:lnTo>
                  <a:pt x="91494" y="9640"/>
                </a:lnTo>
                <a:lnTo>
                  <a:pt x="77576" y="2421"/>
                </a:lnTo>
                <a:lnTo>
                  <a:pt x="59348" y="0"/>
                </a:lnTo>
                <a:close/>
              </a:path>
              <a:path w="108585" h="154940">
                <a:moveTo>
                  <a:pt x="94844" y="82494"/>
                </a:moveTo>
                <a:lnTo>
                  <a:pt x="57127" y="82494"/>
                </a:lnTo>
                <a:lnTo>
                  <a:pt x="70395" y="84120"/>
                </a:lnTo>
                <a:lnTo>
                  <a:pt x="80974" y="89158"/>
                </a:lnTo>
                <a:lnTo>
                  <a:pt x="87974" y="97847"/>
                </a:lnTo>
                <a:lnTo>
                  <a:pt x="90505" y="110428"/>
                </a:lnTo>
                <a:lnTo>
                  <a:pt x="87978" y="123273"/>
                </a:lnTo>
                <a:lnTo>
                  <a:pt x="81007" y="132324"/>
                </a:lnTo>
                <a:lnTo>
                  <a:pt x="70505" y="137683"/>
                </a:lnTo>
                <a:lnTo>
                  <a:pt x="57387" y="139447"/>
                </a:lnTo>
                <a:lnTo>
                  <a:pt x="96901" y="139447"/>
                </a:lnTo>
                <a:lnTo>
                  <a:pt x="104072" y="130264"/>
                </a:lnTo>
                <a:lnTo>
                  <a:pt x="108029" y="111284"/>
                </a:lnTo>
                <a:lnTo>
                  <a:pt x="106016" y="98227"/>
                </a:lnTo>
                <a:lnTo>
                  <a:pt x="100045" y="86994"/>
                </a:lnTo>
                <a:lnTo>
                  <a:pt x="94844" y="82494"/>
                </a:lnTo>
                <a:close/>
              </a:path>
              <a:path w="108585" h="154940">
                <a:moveTo>
                  <a:pt x="95424" y="14925"/>
                </a:moveTo>
                <a:lnTo>
                  <a:pt x="55640" y="14925"/>
                </a:lnTo>
                <a:lnTo>
                  <a:pt x="67858" y="16393"/>
                </a:lnTo>
                <a:lnTo>
                  <a:pt x="77608" y="20999"/>
                </a:lnTo>
                <a:lnTo>
                  <a:pt x="84063" y="29039"/>
                </a:lnTo>
                <a:lnTo>
                  <a:pt x="86398" y="40815"/>
                </a:lnTo>
                <a:lnTo>
                  <a:pt x="83865" y="52767"/>
                </a:lnTo>
                <a:lnTo>
                  <a:pt x="76989" y="61175"/>
                </a:lnTo>
                <a:lnTo>
                  <a:pt x="66858" y="66144"/>
                </a:lnTo>
                <a:lnTo>
                  <a:pt x="54558" y="67777"/>
                </a:lnTo>
                <a:lnTo>
                  <a:pt x="88476" y="67777"/>
                </a:lnTo>
                <a:lnTo>
                  <a:pt x="96579" y="60013"/>
                </a:lnTo>
                <a:lnTo>
                  <a:pt x="101744" y="49833"/>
                </a:lnTo>
                <a:lnTo>
                  <a:pt x="103500" y="38194"/>
                </a:lnTo>
                <a:lnTo>
                  <a:pt x="100377" y="21587"/>
                </a:lnTo>
                <a:lnTo>
                  <a:pt x="95424" y="14925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638198" y="704461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729"/>
                </a:lnTo>
              </a:path>
            </a:pathLst>
          </a:custGeom>
          <a:ln w="28607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579531" y="692130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347" y="0"/>
                </a:lnTo>
              </a:path>
            </a:pathLst>
          </a:custGeom>
          <a:ln w="24660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2517467" y="651756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0" y="0"/>
                </a:moveTo>
                <a:lnTo>
                  <a:pt x="25797" y="0"/>
                </a:lnTo>
              </a:path>
            </a:pathLst>
          </a:custGeom>
          <a:ln w="28314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2474154" y="651756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0" y="0"/>
                </a:moveTo>
                <a:lnTo>
                  <a:pt x="25761" y="0"/>
                </a:lnTo>
              </a:path>
            </a:pathLst>
          </a:custGeom>
          <a:ln w="28314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2438469" y="679800"/>
            <a:ext cx="140970" cy="154940"/>
          </a:xfrm>
          <a:custGeom>
            <a:avLst/>
            <a:gdLst/>
            <a:ahLst/>
            <a:cxnLst/>
            <a:rect l="l" t="t" r="r" b="b"/>
            <a:pathLst>
              <a:path w="140969" h="154940">
                <a:moveTo>
                  <a:pt x="83806" y="0"/>
                </a:moveTo>
                <a:lnTo>
                  <a:pt x="57328" y="0"/>
                </a:lnTo>
                <a:lnTo>
                  <a:pt x="0" y="154390"/>
                </a:lnTo>
                <a:lnTo>
                  <a:pt x="28347" y="154390"/>
                </a:lnTo>
                <a:lnTo>
                  <a:pt x="40078" y="121444"/>
                </a:lnTo>
                <a:lnTo>
                  <a:pt x="128573" y="121444"/>
                </a:lnTo>
                <a:lnTo>
                  <a:pt x="119476" y="96766"/>
                </a:lnTo>
                <a:lnTo>
                  <a:pt x="48024" y="96766"/>
                </a:lnTo>
                <a:lnTo>
                  <a:pt x="69256" y="35040"/>
                </a:lnTo>
                <a:lnTo>
                  <a:pt x="96723" y="35040"/>
                </a:lnTo>
                <a:lnTo>
                  <a:pt x="83806" y="0"/>
                </a:lnTo>
                <a:close/>
              </a:path>
              <a:path w="140969" h="154940">
                <a:moveTo>
                  <a:pt x="128573" y="121444"/>
                </a:moveTo>
                <a:lnTo>
                  <a:pt x="98927" y="121444"/>
                </a:lnTo>
                <a:lnTo>
                  <a:pt x="110156" y="154390"/>
                </a:lnTo>
                <a:lnTo>
                  <a:pt x="140718" y="154390"/>
                </a:lnTo>
                <a:lnTo>
                  <a:pt x="128573" y="121444"/>
                </a:lnTo>
                <a:close/>
              </a:path>
              <a:path w="140969" h="154940">
                <a:moveTo>
                  <a:pt x="96723" y="35040"/>
                </a:moveTo>
                <a:lnTo>
                  <a:pt x="69696" y="35040"/>
                </a:lnTo>
                <a:lnTo>
                  <a:pt x="90673" y="96766"/>
                </a:lnTo>
                <a:lnTo>
                  <a:pt x="119476" y="96766"/>
                </a:lnTo>
                <a:lnTo>
                  <a:pt x="96723" y="35040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2379554" y="704461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729"/>
                </a:lnTo>
              </a:path>
            </a:pathLst>
          </a:custGeom>
          <a:ln w="28554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2320883" y="692130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>
                <a:moveTo>
                  <a:pt x="0" y="0"/>
                </a:moveTo>
                <a:lnTo>
                  <a:pt x="117342" y="0"/>
                </a:lnTo>
              </a:path>
            </a:pathLst>
          </a:custGeom>
          <a:ln w="24660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2278076" y="679798"/>
            <a:ext cx="0" cy="154940"/>
          </a:xfrm>
          <a:custGeom>
            <a:avLst/>
            <a:gdLst/>
            <a:ahLst/>
            <a:cxnLst/>
            <a:rect l="l" t="t" r="r" b="b"/>
            <a:pathLst>
              <a:path h="154940">
                <a:moveTo>
                  <a:pt x="0" y="0"/>
                </a:moveTo>
                <a:lnTo>
                  <a:pt x="0" y="154390"/>
                </a:lnTo>
              </a:path>
            </a:pathLst>
          </a:custGeom>
          <a:ln w="28768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2111566" y="677220"/>
            <a:ext cx="121920" cy="159385"/>
          </a:xfrm>
          <a:custGeom>
            <a:avLst/>
            <a:gdLst/>
            <a:ahLst/>
            <a:cxnLst/>
            <a:rect l="l" t="t" r="r" b="b"/>
            <a:pathLst>
              <a:path w="121919" h="159384">
                <a:moveTo>
                  <a:pt x="25984" y="111093"/>
                </a:moveTo>
                <a:lnTo>
                  <a:pt x="0" y="121246"/>
                </a:lnTo>
                <a:lnTo>
                  <a:pt x="9130" y="138243"/>
                </a:lnTo>
                <a:lnTo>
                  <a:pt x="23539" y="150109"/>
                </a:lnTo>
                <a:lnTo>
                  <a:pt x="41767" y="157065"/>
                </a:lnTo>
                <a:lnTo>
                  <a:pt x="62356" y="159334"/>
                </a:lnTo>
                <a:lnTo>
                  <a:pt x="85979" y="155953"/>
                </a:lnTo>
                <a:lnTo>
                  <a:pt x="104786" y="146387"/>
                </a:lnTo>
                <a:lnTo>
                  <a:pt x="114744" y="134465"/>
                </a:lnTo>
                <a:lnTo>
                  <a:pt x="63188" y="134465"/>
                </a:lnTo>
                <a:lnTo>
                  <a:pt x="50911" y="132915"/>
                </a:lnTo>
                <a:lnTo>
                  <a:pt x="40307" y="128383"/>
                </a:lnTo>
                <a:lnTo>
                  <a:pt x="31843" y="121049"/>
                </a:lnTo>
                <a:lnTo>
                  <a:pt x="25984" y="111093"/>
                </a:lnTo>
                <a:close/>
              </a:path>
              <a:path w="121919" h="159384">
                <a:moveTo>
                  <a:pt x="64512" y="0"/>
                </a:moveTo>
                <a:lnTo>
                  <a:pt x="43305" y="3088"/>
                </a:lnTo>
                <a:lnTo>
                  <a:pt x="25735" y="12056"/>
                </a:lnTo>
                <a:lnTo>
                  <a:pt x="13759" y="26460"/>
                </a:lnTo>
                <a:lnTo>
                  <a:pt x="9332" y="45854"/>
                </a:lnTo>
                <a:lnTo>
                  <a:pt x="12224" y="63177"/>
                </a:lnTo>
                <a:lnTo>
                  <a:pt x="20129" y="75048"/>
                </a:lnTo>
                <a:lnTo>
                  <a:pt x="31886" y="82774"/>
                </a:lnTo>
                <a:lnTo>
                  <a:pt x="46337" y="87663"/>
                </a:lnTo>
                <a:lnTo>
                  <a:pt x="72343" y="93951"/>
                </a:lnTo>
                <a:lnTo>
                  <a:pt x="80684" y="96954"/>
                </a:lnTo>
                <a:lnTo>
                  <a:pt x="87420" y="101030"/>
                </a:lnTo>
                <a:lnTo>
                  <a:pt x="91921" y="106602"/>
                </a:lnTo>
                <a:lnTo>
                  <a:pt x="93560" y="114096"/>
                </a:lnTo>
                <a:lnTo>
                  <a:pt x="91019" y="123299"/>
                </a:lnTo>
                <a:lnTo>
                  <a:pt x="84252" y="129632"/>
                </a:lnTo>
                <a:lnTo>
                  <a:pt x="74546" y="133289"/>
                </a:lnTo>
                <a:lnTo>
                  <a:pt x="63188" y="134465"/>
                </a:lnTo>
                <a:lnTo>
                  <a:pt x="114744" y="134465"/>
                </a:lnTo>
                <a:lnTo>
                  <a:pt x="117215" y="131507"/>
                </a:lnTo>
                <a:lnTo>
                  <a:pt x="121705" y="112182"/>
                </a:lnTo>
                <a:lnTo>
                  <a:pt x="118780" y="94477"/>
                </a:lnTo>
                <a:lnTo>
                  <a:pt x="110967" y="82034"/>
                </a:lnTo>
                <a:lnTo>
                  <a:pt x="99708" y="73938"/>
                </a:lnTo>
                <a:lnTo>
                  <a:pt x="86445" y="69273"/>
                </a:lnTo>
                <a:lnTo>
                  <a:pt x="59982" y="62729"/>
                </a:lnTo>
                <a:lnTo>
                  <a:pt x="51330" y="59917"/>
                </a:lnTo>
                <a:lnTo>
                  <a:pt x="44153" y="56066"/>
                </a:lnTo>
                <a:lnTo>
                  <a:pt x="39256" y="50793"/>
                </a:lnTo>
                <a:lnTo>
                  <a:pt x="37445" y="43715"/>
                </a:lnTo>
                <a:lnTo>
                  <a:pt x="39536" y="34830"/>
                </a:lnTo>
                <a:lnTo>
                  <a:pt x="45077" y="28786"/>
                </a:lnTo>
                <a:lnTo>
                  <a:pt x="52971" y="25338"/>
                </a:lnTo>
                <a:lnTo>
                  <a:pt x="62123" y="24243"/>
                </a:lnTo>
                <a:lnTo>
                  <a:pt x="114346" y="24243"/>
                </a:lnTo>
                <a:lnTo>
                  <a:pt x="109810" y="16871"/>
                </a:lnTo>
                <a:lnTo>
                  <a:pt x="97637" y="7101"/>
                </a:lnTo>
                <a:lnTo>
                  <a:pt x="82489" y="1675"/>
                </a:lnTo>
                <a:lnTo>
                  <a:pt x="64512" y="0"/>
                </a:lnTo>
                <a:close/>
              </a:path>
              <a:path w="121919" h="159384">
                <a:moveTo>
                  <a:pt x="114346" y="24243"/>
                </a:moveTo>
                <a:lnTo>
                  <a:pt x="62123" y="24243"/>
                </a:lnTo>
                <a:lnTo>
                  <a:pt x="72685" y="25189"/>
                </a:lnTo>
                <a:lnTo>
                  <a:pt x="81813" y="28246"/>
                </a:lnTo>
                <a:lnTo>
                  <a:pt x="89396" y="33739"/>
                </a:lnTo>
                <a:lnTo>
                  <a:pt x="95324" y="41997"/>
                </a:lnTo>
                <a:lnTo>
                  <a:pt x="118862" y="31583"/>
                </a:lnTo>
                <a:lnTo>
                  <a:pt x="114346" y="24243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976403" y="679798"/>
            <a:ext cx="121285" cy="154940"/>
          </a:xfrm>
          <a:custGeom>
            <a:avLst/>
            <a:gdLst/>
            <a:ahLst/>
            <a:cxnLst/>
            <a:rect l="l" t="t" r="r" b="b"/>
            <a:pathLst>
              <a:path w="121285" h="154940">
                <a:moveTo>
                  <a:pt x="61047" y="0"/>
                </a:moveTo>
                <a:lnTo>
                  <a:pt x="0" y="0"/>
                </a:lnTo>
                <a:lnTo>
                  <a:pt x="0" y="154390"/>
                </a:lnTo>
                <a:lnTo>
                  <a:pt x="28784" y="154390"/>
                </a:lnTo>
                <a:lnTo>
                  <a:pt x="28784" y="96575"/>
                </a:lnTo>
                <a:lnTo>
                  <a:pt x="85011" y="96575"/>
                </a:lnTo>
                <a:lnTo>
                  <a:pt x="82951" y="93288"/>
                </a:lnTo>
                <a:lnTo>
                  <a:pt x="96483" y="85798"/>
                </a:lnTo>
                <a:lnTo>
                  <a:pt x="105995" y="75066"/>
                </a:lnTo>
                <a:lnTo>
                  <a:pt x="107202" y="72312"/>
                </a:lnTo>
                <a:lnTo>
                  <a:pt x="28784" y="72312"/>
                </a:lnTo>
                <a:lnTo>
                  <a:pt x="28784" y="24251"/>
                </a:lnTo>
                <a:lnTo>
                  <a:pt x="106891" y="24251"/>
                </a:lnTo>
                <a:lnTo>
                  <a:pt x="98136" y="12383"/>
                </a:lnTo>
                <a:lnTo>
                  <a:pt x="81482" y="3127"/>
                </a:lnTo>
                <a:lnTo>
                  <a:pt x="61047" y="0"/>
                </a:lnTo>
                <a:close/>
              </a:path>
              <a:path w="121285" h="154940">
                <a:moveTo>
                  <a:pt x="85011" y="96575"/>
                </a:moveTo>
                <a:lnTo>
                  <a:pt x="53696" y="96575"/>
                </a:lnTo>
                <a:lnTo>
                  <a:pt x="89870" y="154390"/>
                </a:lnTo>
                <a:lnTo>
                  <a:pt x="121253" y="154390"/>
                </a:lnTo>
                <a:lnTo>
                  <a:pt x="85011" y="96575"/>
                </a:lnTo>
                <a:close/>
              </a:path>
              <a:path w="121285" h="154940">
                <a:moveTo>
                  <a:pt x="106891" y="24251"/>
                </a:moveTo>
                <a:lnTo>
                  <a:pt x="57143" y="24251"/>
                </a:lnTo>
                <a:lnTo>
                  <a:pt x="68325" y="25448"/>
                </a:lnTo>
                <a:lnTo>
                  <a:pt x="77271" y="29446"/>
                </a:lnTo>
                <a:lnTo>
                  <a:pt x="83206" y="36852"/>
                </a:lnTo>
                <a:lnTo>
                  <a:pt x="85357" y="48277"/>
                </a:lnTo>
                <a:lnTo>
                  <a:pt x="83369" y="58792"/>
                </a:lnTo>
                <a:lnTo>
                  <a:pt x="77744" y="66303"/>
                </a:lnTo>
                <a:lnTo>
                  <a:pt x="68987" y="70809"/>
                </a:lnTo>
                <a:lnTo>
                  <a:pt x="57601" y="72312"/>
                </a:lnTo>
                <a:lnTo>
                  <a:pt x="107202" y="72312"/>
                </a:lnTo>
                <a:lnTo>
                  <a:pt x="111610" y="62256"/>
                </a:lnTo>
                <a:lnTo>
                  <a:pt x="113453" y="48532"/>
                </a:lnTo>
                <a:lnTo>
                  <a:pt x="109347" y="27581"/>
                </a:lnTo>
                <a:lnTo>
                  <a:pt x="106891" y="24251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836618" y="821689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>
                <a:moveTo>
                  <a:pt x="0" y="0"/>
                </a:moveTo>
                <a:lnTo>
                  <a:pt x="108056" y="0"/>
                </a:lnTo>
              </a:path>
            </a:pathLst>
          </a:custGeom>
          <a:ln w="25400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836618" y="788669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814" y="0"/>
                </a:lnTo>
              </a:path>
            </a:pathLst>
          </a:custGeom>
          <a:ln w="40639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836618" y="755650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8285" y="0"/>
                </a:lnTo>
              </a:path>
            </a:pathLst>
          </a:custGeom>
          <a:ln w="25400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836618" y="723900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814" y="0"/>
                </a:lnTo>
              </a:path>
            </a:pathLst>
          </a:custGeom>
          <a:ln w="38100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836618" y="692150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>
                <a:moveTo>
                  <a:pt x="0" y="0"/>
                </a:moveTo>
                <a:lnTo>
                  <a:pt x="107177" y="0"/>
                </a:lnTo>
              </a:path>
            </a:pathLst>
          </a:custGeom>
          <a:ln w="25400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681010" y="679805"/>
            <a:ext cx="130175" cy="155575"/>
          </a:xfrm>
          <a:custGeom>
            <a:avLst/>
            <a:gdLst/>
            <a:ahLst/>
            <a:cxnLst/>
            <a:rect l="l" t="t" r="r" b="b"/>
            <a:pathLst>
              <a:path w="130175" h="155575">
                <a:moveTo>
                  <a:pt x="31234" y="0"/>
                </a:moveTo>
                <a:lnTo>
                  <a:pt x="0" y="0"/>
                </a:lnTo>
                <a:lnTo>
                  <a:pt x="50652" y="155055"/>
                </a:lnTo>
                <a:lnTo>
                  <a:pt x="78850" y="155055"/>
                </a:lnTo>
                <a:lnTo>
                  <a:pt x="92484" y="113680"/>
                </a:lnTo>
                <a:lnTo>
                  <a:pt x="66064" y="113680"/>
                </a:lnTo>
                <a:lnTo>
                  <a:pt x="31234" y="0"/>
                </a:lnTo>
                <a:close/>
              </a:path>
              <a:path w="130175" h="155575">
                <a:moveTo>
                  <a:pt x="129942" y="0"/>
                </a:moveTo>
                <a:lnTo>
                  <a:pt x="101342" y="0"/>
                </a:lnTo>
                <a:lnTo>
                  <a:pt x="66492" y="113680"/>
                </a:lnTo>
                <a:lnTo>
                  <a:pt x="92484" y="113680"/>
                </a:lnTo>
                <a:lnTo>
                  <a:pt x="129942" y="0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641231" y="679798"/>
            <a:ext cx="0" cy="154940"/>
          </a:xfrm>
          <a:custGeom>
            <a:avLst/>
            <a:gdLst/>
            <a:ahLst/>
            <a:cxnLst/>
            <a:rect l="l" t="t" r="r" b="b"/>
            <a:pathLst>
              <a:path h="154940">
                <a:moveTo>
                  <a:pt x="0" y="0"/>
                </a:moveTo>
                <a:lnTo>
                  <a:pt x="0" y="154390"/>
                </a:lnTo>
              </a:path>
            </a:pathLst>
          </a:custGeom>
          <a:ln w="28718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466915" y="679800"/>
            <a:ext cx="123825" cy="154940"/>
          </a:xfrm>
          <a:custGeom>
            <a:avLst/>
            <a:gdLst/>
            <a:ahLst/>
            <a:cxnLst/>
            <a:rect l="l" t="t" r="r" b="b"/>
            <a:pathLst>
              <a:path w="123825" h="154940">
                <a:moveTo>
                  <a:pt x="27917" y="0"/>
                </a:moveTo>
                <a:lnTo>
                  <a:pt x="0" y="0"/>
                </a:lnTo>
                <a:lnTo>
                  <a:pt x="0" y="154390"/>
                </a:lnTo>
                <a:lnTo>
                  <a:pt x="27704" y="154390"/>
                </a:lnTo>
                <a:lnTo>
                  <a:pt x="27704" y="48940"/>
                </a:lnTo>
                <a:lnTo>
                  <a:pt x="59158" y="48940"/>
                </a:lnTo>
                <a:lnTo>
                  <a:pt x="27917" y="0"/>
                </a:lnTo>
                <a:close/>
              </a:path>
              <a:path w="123825" h="154940">
                <a:moveTo>
                  <a:pt x="59158" y="48940"/>
                </a:moveTo>
                <a:lnTo>
                  <a:pt x="28162" y="48940"/>
                </a:lnTo>
                <a:lnTo>
                  <a:pt x="95065" y="154390"/>
                </a:lnTo>
                <a:lnTo>
                  <a:pt x="123226" y="154390"/>
                </a:lnTo>
                <a:lnTo>
                  <a:pt x="123226" y="105193"/>
                </a:lnTo>
                <a:lnTo>
                  <a:pt x="95065" y="105193"/>
                </a:lnTo>
                <a:lnTo>
                  <a:pt x="59158" y="48940"/>
                </a:lnTo>
                <a:close/>
              </a:path>
              <a:path w="123825" h="154940">
                <a:moveTo>
                  <a:pt x="123226" y="0"/>
                </a:moveTo>
                <a:lnTo>
                  <a:pt x="95541" y="0"/>
                </a:lnTo>
                <a:lnTo>
                  <a:pt x="95541" y="105193"/>
                </a:lnTo>
                <a:lnTo>
                  <a:pt x="123226" y="105193"/>
                </a:lnTo>
                <a:lnTo>
                  <a:pt x="123226" y="0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615885" y="680248"/>
            <a:ext cx="578485" cy="156845"/>
          </a:xfrm>
          <a:custGeom>
            <a:avLst/>
            <a:gdLst/>
            <a:ahLst/>
            <a:cxnLst/>
            <a:rect l="l" t="t" r="r" b="b"/>
            <a:pathLst>
              <a:path w="578485" h="156844">
                <a:moveTo>
                  <a:pt x="60385" y="0"/>
                </a:moveTo>
                <a:lnTo>
                  <a:pt x="0" y="0"/>
                </a:lnTo>
                <a:lnTo>
                  <a:pt x="0" y="154390"/>
                </a:lnTo>
                <a:lnTo>
                  <a:pt x="28122" y="154390"/>
                </a:lnTo>
                <a:lnTo>
                  <a:pt x="28122" y="96573"/>
                </a:lnTo>
                <a:lnTo>
                  <a:pt x="84376" y="96573"/>
                </a:lnTo>
                <a:lnTo>
                  <a:pt x="82316" y="93287"/>
                </a:lnTo>
                <a:lnTo>
                  <a:pt x="95839" y="85795"/>
                </a:lnTo>
                <a:lnTo>
                  <a:pt x="105341" y="75061"/>
                </a:lnTo>
                <a:lnTo>
                  <a:pt x="106545" y="72312"/>
                </a:lnTo>
                <a:lnTo>
                  <a:pt x="28122" y="72312"/>
                </a:lnTo>
                <a:lnTo>
                  <a:pt x="28122" y="24231"/>
                </a:lnTo>
                <a:lnTo>
                  <a:pt x="106225" y="24231"/>
                </a:lnTo>
                <a:lnTo>
                  <a:pt x="97489" y="12380"/>
                </a:lnTo>
                <a:lnTo>
                  <a:pt x="80837" y="3126"/>
                </a:lnTo>
                <a:lnTo>
                  <a:pt x="60385" y="0"/>
                </a:lnTo>
                <a:close/>
              </a:path>
              <a:path w="578485" h="156844">
                <a:moveTo>
                  <a:pt x="84376" y="96573"/>
                </a:moveTo>
                <a:lnTo>
                  <a:pt x="53009" y="96573"/>
                </a:lnTo>
                <a:lnTo>
                  <a:pt x="89249" y="154390"/>
                </a:lnTo>
                <a:lnTo>
                  <a:pt x="120614" y="154390"/>
                </a:lnTo>
                <a:lnTo>
                  <a:pt x="84376" y="96573"/>
                </a:lnTo>
                <a:close/>
              </a:path>
              <a:path w="578485" h="156844">
                <a:moveTo>
                  <a:pt x="106225" y="24231"/>
                </a:moveTo>
                <a:lnTo>
                  <a:pt x="56502" y="24231"/>
                </a:lnTo>
                <a:lnTo>
                  <a:pt x="67666" y="25428"/>
                </a:lnTo>
                <a:lnTo>
                  <a:pt x="76596" y="29427"/>
                </a:lnTo>
                <a:lnTo>
                  <a:pt x="82519" y="36837"/>
                </a:lnTo>
                <a:lnTo>
                  <a:pt x="84665" y="48269"/>
                </a:lnTo>
                <a:lnTo>
                  <a:pt x="82680" y="58788"/>
                </a:lnTo>
                <a:lnTo>
                  <a:pt x="77060" y="66302"/>
                </a:lnTo>
                <a:lnTo>
                  <a:pt x="68306" y="70809"/>
                </a:lnTo>
                <a:lnTo>
                  <a:pt x="56920" y="72312"/>
                </a:lnTo>
                <a:lnTo>
                  <a:pt x="106545" y="72312"/>
                </a:lnTo>
                <a:lnTo>
                  <a:pt x="110949" y="62249"/>
                </a:lnTo>
                <a:lnTo>
                  <a:pt x="112791" y="48525"/>
                </a:lnTo>
                <a:lnTo>
                  <a:pt x="108690" y="27575"/>
                </a:lnTo>
                <a:lnTo>
                  <a:pt x="106225" y="24231"/>
                </a:lnTo>
                <a:close/>
              </a:path>
              <a:path w="578485" h="156844">
                <a:moveTo>
                  <a:pt x="172889" y="0"/>
                </a:moveTo>
                <a:lnTo>
                  <a:pt x="144108" y="0"/>
                </a:lnTo>
                <a:lnTo>
                  <a:pt x="144108" y="101110"/>
                </a:lnTo>
                <a:lnTo>
                  <a:pt x="148490" y="125438"/>
                </a:lnTo>
                <a:lnTo>
                  <a:pt x="160826" y="142826"/>
                </a:lnTo>
                <a:lnTo>
                  <a:pt x="179899" y="153267"/>
                </a:lnTo>
                <a:lnTo>
                  <a:pt x="204492" y="156749"/>
                </a:lnTo>
                <a:lnTo>
                  <a:pt x="229122" y="152897"/>
                </a:lnTo>
                <a:lnTo>
                  <a:pt x="248214" y="141663"/>
                </a:lnTo>
                <a:lnTo>
                  <a:pt x="255587" y="130828"/>
                </a:lnTo>
                <a:lnTo>
                  <a:pt x="204492" y="130828"/>
                </a:lnTo>
                <a:lnTo>
                  <a:pt x="190066" y="128326"/>
                </a:lnTo>
                <a:lnTo>
                  <a:pt x="180257" y="121395"/>
                </a:lnTo>
                <a:lnTo>
                  <a:pt x="174665" y="110896"/>
                </a:lnTo>
                <a:lnTo>
                  <a:pt x="172889" y="97691"/>
                </a:lnTo>
                <a:lnTo>
                  <a:pt x="172889" y="0"/>
                </a:lnTo>
                <a:close/>
              </a:path>
              <a:path w="578485" h="156844">
                <a:moveTo>
                  <a:pt x="264939" y="0"/>
                </a:moveTo>
                <a:lnTo>
                  <a:pt x="236131" y="0"/>
                </a:lnTo>
                <a:lnTo>
                  <a:pt x="236131" y="97691"/>
                </a:lnTo>
                <a:lnTo>
                  <a:pt x="234144" y="112175"/>
                </a:lnTo>
                <a:lnTo>
                  <a:pt x="228195" y="122532"/>
                </a:lnTo>
                <a:lnTo>
                  <a:pt x="218305" y="128753"/>
                </a:lnTo>
                <a:lnTo>
                  <a:pt x="204492" y="130828"/>
                </a:lnTo>
                <a:lnTo>
                  <a:pt x="255587" y="130828"/>
                </a:lnTo>
                <a:lnTo>
                  <a:pt x="260556" y="123526"/>
                </a:lnTo>
                <a:lnTo>
                  <a:pt x="264939" y="98969"/>
                </a:lnTo>
                <a:lnTo>
                  <a:pt x="264939" y="0"/>
                </a:lnTo>
                <a:close/>
              </a:path>
              <a:path w="578485" h="156844">
                <a:moveTo>
                  <a:pt x="329543" y="0"/>
                </a:moveTo>
                <a:lnTo>
                  <a:pt x="300781" y="0"/>
                </a:lnTo>
                <a:lnTo>
                  <a:pt x="300781" y="154390"/>
                </a:lnTo>
                <a:lnTo>
                  <a:pt x="329543" y="154390"/>
                </a:lnTo>
                <a:lnTo>
                  <a:pt x="329543" y="88337"/>
                </a:lnTo>
                <a:lnTo>
                  <a:pt x="420079" y="88337"/>
                </a:lnTo>
                <a:lnTo>
                  <a:pt x="420079" y="63022"/>
                </a:lnTo>
                <a:lnTo>
                  <a:pt x="329543" y="63022"/>
                </a:lnTo>
                <a:lnTo>
                  <a:pt x="329543" y="0"/>
                </a:lnTo>
                <a:close/>
              </a:path>
              <a:path w="578485" h="156844">
                <a:moveTo>
                  <a:pt x="420079" y="88337"/>
                </a:moveTo>
                <a:lnTo>
                  <a:pt x="391299" y="88337"/>
                </a:lnTo>
                <a:lnTo>
                  <a:pt x="391299" y="154390"/>
                </a:lnTo>
                <a:lnTo>
                  <a:pt x="420079" y="154390"/>
                </a:lnTo>
                <a:lnTo>
                  <a:pt x="420079" y="88337"/>
                </a:lnTo>
                <a:close/>
              </a:path>
              <a:path w="578485" h="156844">
                <a:moveTo>
                  <a:pt x="420079" y="0"/>
                </a:moveTo>
                <a:lnTo>
                  <a:pt x="391299" y="0"/>
                </a:lnTo>
                <a:lnTo>
                  <a:pt x="391299" y="63022"/>
                </a:lnTo>
                <a:lnTo>
                  <a:pt x="420079" y="63022"/>
                </a:lnTo>
                <a:lnTo>
                  <a:pt x="420079" y="0"/>
                </a:lnTo>
                <a:close/>
              </a:path>
              <a:path w="578485" h="156844">
                <a:moveTo>
                  <a:pt x="517882" y="0"/>
                </a:moveTo>
                <a:lnTo>
                  <a:pt x="456888" y="0"/>
                </a:lnTo>
                <a:lnTo>
                  <a:pt x="456888" y="154390"/>
                </a:lnTo>
                <a:lnTo>
                  <a:pt x="485621" y="154390"/>
                </a:lnTo>
                <a:lnTo>
                  <a:pt x="485621" y="96573"/>
                </a:lnTo>
                <a:lnTo>
                  <a:pt x="541875" y="96573"/>
                </a:lnTo>
                <a:lnTo>
                  <a:pt x="539816" y="93287"/>
                </a:lnTo>
                <a:lnTo>
                  <a:pt x="553330" y="85795"/>
                </a:lnTo>
                <a:lnTo>
                  <a:pt x="562831" y="75061"/>
                </a:lnTo>
                <a:lnTo>
                  <a:pt x="564035" y="72312"/>
                </a:lnTo>
                <a:lnTo>
                  <a:pt x="485621" y="72312"/>
                </a:lnTo>
                <a:lnTo>
                  <a:pt x="485621" y="24231"/>
                </a:lnTo>
                <a:lnTo>
                  <a:pt x="563718" y="24231"/>
                </a:lnTo>
                <a:lnTo>
                  <a:pt x="554982" y="12380"/>
                </a:lnTo>
                <a:lnTo>
                  <a:pt x="538332" y="3126"/>
                </a:lnTo>
                <a:lnTo>
                  <a:pt x="517882" y="0"/>
                </a:lnTo>
                <a:close/>
              </a:path>
              <a:path w="578485" h="156844">
                <a:moveTo>
                  <a:pt x="541875" y="96573"/>
                </a:moveTo>
                <a:lnTo>
                  <a:pt x="510537" y="96573"/>
                </a:lnTo>
                <a:lnTo>
                  <a:pt x="546694" y="154390"/>
                </a:lnTo>
                <a:lnTo>
                  <a:pt x="578095" y="154390"/>
                </a:lnTo>
                <a:lnTo>
                  <a:pt x="541875" y="96573"/>
                </a:lnTo>
                <a:close/>
              </a:path>
              <a:path w="578485" h="156844">
                <a:moveTo>
                  <a:pt x="563718" y="24231"/>
                </a:moveTo>
                <a:lnTo>
                  <a:pt x="514020" y="24231"/>
                </a:lnTo>
                <a:lnTo>
                  <a:pt x="525183" y="25428"/>
                </a:lnTo>
                <a:lnTo>
                  <a:pt x="534116" y="29427"/>
                </a:lnTo>
                <a:lnTo>
                  <a:pt x="540045" y="36837"/>
                </a:lnTo>
                <a:lnTo>
                  <a:pt x="542193" y="48269"/>
                </a:lnTo>
                <a:lnTo>
                  <a:pt x="540206" y="58788"/>
                </a:lnTo>
                <a:lnTo>
                  <a:pt x="534581" y="66302"/>
                </a:lnTo>
                <a:lnTo>
                  <a:pt x="525822" y="70809"/>
                </a:lnTo>
                <a:lnTo>
                  <a:pt x="514436" y="72312"/>
                </a:lnTo>
                <a:lnTo>
                  <a:pt x="564035" y="72312"/>
                </a:lnTo>
                <a:lnTo>
                  <a:pt x="568441" y="62249"/>
                </a:lnTo>
                <a:lnTo>
                  <a:pt x="570283" y="48525"/>
                </a:lnTo>
                <a:lnTo>
                  <a:pt x="566183" y="27575"/>
                </a:lnTo>
                <a:lnTo>
                  <a:pt x="563718" y="24231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212368" y="769526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350" y="0"/>
                </a:lnTo>
              </a:path>
            </a:pathLst>
          </a:custGeom>
          <a:ln w="22444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310675" y="679800"/>
            <a:ext cx="120650" cy="156210"/>
          </a:xfrm>
          <a:custGeom>
            <a:avLst/>
            <a:gdLst/>
            <a:ahLst/>
            <a:cxnLst/>
            <a:rect l="l" t="t" r="r" b="b"/>
            <a:pathLst>
              <a:path w="120650" h="156209">
                <a:moveTo>
                  <a:pt x="28703" y="0"/>
                </a:moveTo>
                <a:lnTo>
                  <a:pt x="0" y="0"/>
                </a:lnTo>
                <a:lnTo>
                  <a:pt x="0" y="100724"/>
                </a:lnTo>
                <a:lnTo>
                  <a:pt x="4371" y="124978"/>
                </a:lnTo>
                <a:lnTo>
                  <a:pt x="16674" y="142319"/>
                </a:lnTo>
                <a:lnTo>
                  <a:pt x="35693" y="152734"/>
                </a:lnTo>
                <a:lnTo>
                  <a:pt x="60212" y="156209"/>
                </a:lnTo>
                <a:lnTo>
                  <a:pt x="84720" y="152364"/>
                </a:lnTo>
                <a:lnTo>
                  <a:pt x="103729" y="141154"/>
                </a:lnTo>
                <a:lnTo>
                  <a:pt x="111103" y="130305"/>
                </a:lnTo>
                <a:lnTo>
                  <a:pt x="60212" y="130305"/>
                </a:lnTo>
                <a:lnTo>
                  <a:pt x="45820" y="127818"/>
                </a:lnTo>
                <a:lnTo>
                  <a:pt x="36041" y="120921"/>
                </a:lnTo>
                <a:lnTo>
                  <a:pt x="30470" y="110459"/>
                </a:lnTo>
                <a:lnTo>
                  <a:pt x="28703" y="97276"/>
                </a:lnTo>
                <a:lnTo>
                  <a:pt x="28703" y="0"/>
                </a:lnTo>
                <a:close/>
              </a:path>
              <a:path w="120650" h="156209">
                <a:moveTo>
                  <a:pt x="120392" y="0"/>
                </a:moveTo>
                <a:lnTo>
                  <a:pt x="91690" y="0"/>
                </a:lnTo>
                <a:lnTo>
                  <a:pt x="91690" y="97276"/>
                </a:lnTo>
                <a:lnTo>
                  <a:pt x="89712" y="111725"/>
                </a:lnTo>
                <a:lnTo>
                  <a:pt x="83792" y="122047"/>
                </a:lnTo>
                <a:lnTo>
                  <a:pt x="73952" y="128241"/>
                </a:lnTo>
                <a:lnTo>
                  <a:pt x="60212" y="130305"/>
                </a:lnTo>
                <a:lnTo>
                  <a:pt x="111103" y="130305"/>
                </a:lnTo>
                <a:lnTo>
                  <a:pt x="116024" y="123065"/>
                </a:lnTo>
                <a:lnTo>
                  <a:pt x="120392" y="98584"/>
                </a:lnTo>
                <a:lnTo>
                  <a:pt x="120392" y="0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623784" y="19045483"/>
            <a:ext cx="370840" cy="534670"/>
          </a:xfrm>
          <a:custGeom>
            <a:avLst/>
            <a:gdLst/>
            <a:ahLst/>
            <a:cxnLst/>
            <a:rect l="l" t="t" r="r" b="b"/>
            <a:pathLst>
              <a:path w="370840" h="534669">
                <a:moveTo>
                  <a:pt x="313938" y="0"/>
                </a:moveTo>
                <a:lnTo>
                  <a:pt x="32540" y="0"/>
                </a:lnTo>
                <a:lnTo>
                  <a:pt x="20839" y="3148"/>
                </a:lnTo>
                <a:lnTo>
                  <a:pt x="11536" y="12946"/>
                </a:lnTo>
                <a:lnTo>
                  <a:pt x="5394" y="29080"/>
                </a:lnTo>
                <a:lnTo>
                  <a:pt x="3177" y="51234"/>
                </a:lnTo>
                <a:lnTo>
                  <a:pt x="5295" y="73310"/>
                </a:lnTo>
                <a:lnTo>
                  <a:pt x="11272" y="89311"/>
                </a:lnTo>
                <a:lnTo>
                  <a:pt x="20542" y="99082"/>
                </a:lnTo>
                <a:lnTo>
                  <a:pt x="32540" y="102468"/>
                </a:lnTo>
                <a:lnTo>
                  <a:pt x="228031" y="102468"/>
                </a:lnTo>
                <a:lnTo>
                  <a:pt x="20052" y="427694"/>
                </a:lnTo>
                <a:lnTo>
                  <a:pt x="12218" y="437928"/>
                </a:lnTo>
                <a:lnTo>
                  <a:pt x="5848" y="448857"/>
                </a:lnTo>
                <a:lnTo>
                  <a:pt x="1566" y="460899"/>
                </a:lnTo>
                <a:lnTo>
                  <a:pt x="0" y="474472"/>
                </a:lnTo>
                <a:lnTo>
                  <a:pt x="4757" y="502980"/>
                </a:lnTo>
                <a:lnTo>
                  <a:pt x="18564" y="521533"/>
                </a:lnTo>
                <a:lnTo>
                  <a:pt x="40724" y="531593"/>
                </a:lnTo>
                <a:lnTo>
                  <a:pt x="70542" y="534621"/>
                </a:lnTo>
                <a:lnTo>
                  <a:pt x="339089" y="534621"/>
                </a:lnTo>
                <a:lnTo>
                  <a:pt x="349127" y="531350"/>
                </a:lnTo>
                <a:lnTo>
                  <a:pt x="358616" y="521566"/>
                </a:lnTo>
                <a:lnTo>
                  <a:pt x="365684" y="505500"/>
                </a:lnTo>
                <a:lnTo>
                  <a:pt x="368456" y="483382"/>
                </a:lnTo>
                <a:lnTo>
                  <a:pt x="365817" y="461268"/>
                </a:lnTo>
                <a:lnTo>
                  <a:pt x="358971" y="445200"/>
                </a:lnTo>
                <a:lnTo>
                  <a:pt x="349526" y="435415"/>
                </a:lnTo>
                <a:lnTo>
                  <a:pt x="339089" y="432153"/>
                </a:lnTo>
                <a:lnTo>
                  <a:pt x="140858" y="432153"/>
                </a:lnTo>
                <a:lnTo>
                  <a:pt x="353291" y="99501"/>
                </a:lnTo>
                <a:lnTo>
                  <a:pt x="360657" y="89418"/>
                </a:lnTo>
                <a:lnTo>
                  <a:pt x="366006" y="78430"/>
                </a:lnTo>
                <a:lnTo>
                  <a:pt x="369267" y="67024"/>
                </a:lnTo>
                <a:lnTo>
                  <a:pt x="370370" y="55687"/>
                </a:lnTo>
                <a:lnTo>
                  <a:pt x="365938" y="29132"/>
                </a:lnTo>
                <a:lnTo>
                  <a:pt x="353848" y="11973"/>
                </a:lnTo>
                <a:lnTo>
                  <a:pt x="335912" y="2749"/>
                </a:lnTo>
                <a:lnTo>
                  <a:pt x="313938" y="0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649810" y="19046048"/>
            <a:ext cx="358775" cy="537845"/>
          </a:xfrm>
          <a:custGeom>
            <a:avLst/>
            <a:gdLst/>
            <a:ahLst/>
            <a:cxnLst/>
            <a:rect l="l" t="t" r="r" b="b"/>
            <a:pathLst>
              <a:path w="358775" h="537844">
                <a:moveTo>
                  <a:pt x="58788" y="0"/>
                </a:moveTo>
                <a:lnTo>
                  <a:pt x="34471" y="2281"/>
                </a:lnTo>
                <a:lnTo>
                  <a:pt x="15927" y="8213"/>
                </a:lnTo>
                <a:lnTo>
                  <a:pt x="4116" y="16428"/>
                </a:lnTo>
                <a:lnTo>
                  <a:pt x="0" y="25559"/>
                </a:lnTo>
                <a:lnTo>
                  <a:pt x="0" y="469032"/>
                </a:lnTo>
                <a:lnTo>
                  <a:pt x="4907" y="501861"/>
                </a:lnTo>
                <a:lnTo>
                  <a:pt x="18821" y="523064"/>
                </a:lnTo>
                <a:lnTo>
                  <a:pt x="40532" y="534455"/>
                </a:lnTo>
                <a:lnTo>
                  <a:pt x="68829" y="537850"/>
                </a:lnTo>
                <a:lnTo>
                  <a:pt x="336174" y="537850"/>
                </a:lnTo>
                <a:lnTo>
                  <a:pt x="344005" y="534528"/>
                </a:lnTo>
                <a:lnTo>
                  <a:pt x="351137" y="525100"/>
                </a:lnTo>
                <a:lnTo>
                  <a:pt x="356327" y="509682"/>
                </a:lnTo>
                <a:lnTo>
                  <a:pt x="358333" y="488389"/>
                </a:lnTo>
                <a:lnTo>
                  <a:pt x="356456" y="467092"/>
                </a:lnTo>
                <a:lnTo>
                  <a:pt x="351483" y="451673"/>
                </a:lnTo>
                <a:lnTo>
                  <a:pt x="344394" y="442245"/>
                </a:lnTo>
                <a:lnTo>
                  <a:pt x="336174" y="438919"/>
                </a:lnTo>
                <a:lnTo>
                  <a:pt x="117574" y="438919"/>
                </a:lnTo>
                <a:lnTo>
                  <a:pt x="117574" y="25559"/>
                </a:lnTo>
                <a:lnTo>
                  <a:pt x="113254" y="15649"/>
                </a:lnTo>
                <a:lnTo>
                  <a:pt x="101468" y="7520"/>
                </a:lnTo>
                <a:lnTo>
                  <a:pt x="83038" y="2021"/>
                </a:lnTo>
                <a:lnTo>
                  <a:pt x="58788" y="0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1025647" y="19005367"/>
            <a:ext cx="590550" cy="594995"/>
          </a:xfrm>
          <a:custGeom>
            <a:avLst/>
            <a:gdLst/>
            <a:ahLst/>
            <a:cxnLst/>
            <a:rect l="l" t="t" r="r" b="b"/>
            <a:pathLst>
              <a:path w="590550" h="594994">
                <a:moveTo>
                  <a:pt x="138988" y="0"/>
                </a:moveTo>
                <a:lnTo>
                  <a:pt x="91354" y="4365"/>
                </a:lnTo>
                <a:lnTo>
                  <a:pt x="51365" y="15298"/>
                </a:lnTo>
                <a:lnTo>
                  <a:pt x="13157" y="31238"/>
                </a:lnTo>
                <a:lnTo>
                  <a:pt x="0" y="571807"/>
                </a:lnTo>
                <a:lnTo>
                  <a:pt x="4732" y="580985"/>
                </a:lnTo>
                <a:lnTo>
                  <a:pt x="17431" y="588162"/>
                </a:lnTo>
                <a:lnTo>
                  <a:pt x="35848" y="592835"/>
                </a:lnTo>
                <a:lnTo>
                  <a:pt x="57731" y="594504"/>
                </a:lnTo>
                <a:lnTo>
                  <a:pt x="78778" y="592835"/>
                </a:lnTo>
                <a:lnTo>
                  <a:pt x="97955" y="588162"/>
                </a:lnTo>
                <a:lnTo>
                  <a:pt x="111917" y="580985"/>
                </a:lnTo>
                <a:lnTo>
                  <a:pt x="117315" y="571807"/>
                </a:lnTo>
                <a:lnTo>
                  <a:pt x="117315" y="105791"/>
                </a:lnTo>
                <a:lnTo>
                  <a:pt x="471339" y="105791"/>
                </a:lnTo>
                <a:lnTo>
                  <a:pt x="472512" y="105767"/>
                </a:lnTo>
                <a:lnTo>
                  <a:pt x="590314" y="105767"/>
                </a:lnTo>
                <a:lnTo>
                  <a:pt x="590346" y="57010"/>
                </a:lnTo>
                <a:lnTo>
                  <a:pt x="294569" y="57010"/>
                </a:lnTo>
                <a:lnTo>
                  <a:pt x="279561" y="46986"/>
                </a:lnTo>
                <a:lnTo>
                  <a:pt x="260955" y="34795"/>
                </a:lnTo>
                <a:lnTo>
                  <a:pt x="207232" y="9203"/>
                </a:lnTo>
                <a:lnTo>
                  <a:pt x="162976" y="961"/>
                </a:lnTo>
                <a:lnTo>
                  <a:pt x="138988" y="0"/>
                </a:lnTo>
                <a:close/>
              </a:path>
              <a:path w="590550" h="594994">
                <a:moveTo>
                  <a:pt x="590314" y="105767"/>
                </a:moveTo>
                <a:lnTo>
                  <a:pt x="472512" y="105767"/>
                </a:lnTo>
                <a:lnTo>
                  <a:pt x="472512" y="573364"/>
                </a:lnTo>
                <a:lnTo>
                  <a:pt x="477829" y="582395"/>
                </a:lnTo>
                <a:lnTo>
                  <a:pt x="491890" y="589025"/>
                </a:lnTo>
                <a:lnTo>
                  <a:pt x="511863" y="593110"/>
                </a:lnTo>
                <a:lnTo>
                  <a:pt x="534912" y="594504"/>
                </a:lnTo>
                <a:lnTo>
                  <a:pt x="555791" y="593110"/>
                </a:lnTo>
                <a:lnTo>
                  <a:pt x="573373" y="589025"/>
                </a:lnTo>
                <a:lnTo>
                  <a:pt x="585503" y="582395"/>
                </a:lnTo>
                <a:lnTo>
                  <a:pt x="590025" y="573364"/>
                </a:lnTo>
                <a:lnTo>
                  <a:pt x="590077" y="466953"/>
                </a:lnTo>
                <a:lnTo>
                  <a:pt x="590314" y="105767"/>
                </a:lnTo>
                <a:close/>
              </a:path>
              <a:path w="590550" h="594994">
                <a:moveTo>
                  <a:pt x="471339" y="105791"/>
                </a:moveTo>
                <a:lnTo>
                  <a:pt x="117315" y="105791"/>
                </a:lnTo>
                <a:lnTo>
                  <a:pt x="132713" y="105904"/>
                </a:lnTo>
                <a:lnTo>
                  <a:pt x="145228" y="106431"/>
                </a:lnTo>
                <a:lnTo>
                  <a:pt x="194589" y="117613"/>
                </a:lnTo>
                <a:lnTo>
                  <a:pt x="235811" y="132790"/>
                </a:lnTo>
                <a:lnTo>
                  <a:pt x="235891" y="493329"/>
                </a:lnTo>
                <a:lnTo>
                  <a:pt x="235811" y="567224"/>
                </a:lnTo>
                <a:lnTo>
                  <a:pt x="240936" y="575707"/>
                </a:lnTo>
                <a:lnTo>
                  <a:pt x="254669" y="582585"/>
                </a:lnTo>
                <a:lnTo>
                  <a:pt x="274824" y="587197"/>
                </a:lnTo>
                <a:lnTo>
                  <a:pt x="299216" y="588881"/>
                </a:lnTo>
                <a:lnTo>
                  <a:pt x="318897" y="587268"/>
                </a:lnTo>
                <a:lnTo>
                  <a:pt x="336370" y="582818"/>
                </a:lnTo>
                <a:lnTo>
                  <a:pt x="348877" y="576115"/>
                </a:lnTo>
                <a:lnTo>
                  <a:pt x="353659" y="567739"/>
                </a:lnTo>
                <a:lnTo>
                  <a:pt x="353659" y="132457"/>
                </a:lnTo>
                <a:lnTo>
                  <a:pt x="360201" y="129949"/>
                </a:lnTo>
                <a:lnTo>
                  <a:pt x="413422" y="112424"/>
                </a:lnTo>
                <a:lnTo>
                  <a:pt x="454235" y="106594"/>
                </a:lnTo>
                <a:lnTo>
                  <a:pt x="467504" y="105869"/>
                </a:lnTo>
                <a:lnTo>
                  <a:pt x="471339" y="105791"/>
                </a:lnTo>
                <a:close/>
              </a:path>
              <a:path w="590550" h="594994">
                <a:moveTo>
                  <a:pt x="455529" y="636"/>
                </a:moveTo>
                <a:lnTo>
                  <a:pt x="406958" y="4385"/>
                </a:lnTo>
                <a:lnTo>
                  <a:pt x="362657" y="17075"/>
                </a:lnTo>
                <a:lnTo>
                  <a:pt x="321685" y="38042"/>
                </a:lnTo>
                <a:lnTo>
                  <a:pt x="306251" y="48661"/>
                </a:lnTo>
                <a:lnTo>
                  <a:pt x="306421" y="48744"/>
                </a:lnTo>
                <a:lnTo>
                  <a:pt x="294569" y="57010"/>
                </a:lnTo>
                <a:lnTo>
                  <a:pt x="590346" y="57010"/>
                </a:lnTo>
                <a:lnTo>
                  <a:pt x="590356" y="41145"/>
                </a:lnTo>
                <a:lnTo>
                  <a:pt x="551649" y="19528"/>
                </a:lnTo>
                <a:lnTo>
                  <a:pt x="509157" y="7126"/>
                </a:lnTo>
                <a:lnTo>
                  <a:pt x="484697" y="3322"/>
                </a:lnTo>
                <a:lnTo>
                  <a:pt x="455529" y="636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217987" y="19324253"/>
            <a:ext cx="226060" cy="283845"/>
          </a:xfrm>
          <a:custGeom>
            <a:avLst/>
            <a:gdLst/>
            <a:ahLst/>
            <a:cxnLst/>
            <a:rect l="l" t="t" r="r" b="b"/>
            <a:pathLst>
              <a:path w="226059" h="283844">
                <a:moveTo>
                  <a:pt x="161522" y="0"/>
                </a:moveTo>
                <a:lnTo>
                  <a:pt x="161404" y="75117"/>
                </a:lnTo>
                <a:lnTo>
                  <a:pt x="159616" y="77273"/>
                </a:lnTo>
                <a:lnTo>
                  <a:pt x="129815" y="94064"/>
                </a:lnTo>
                <a:lnTo>
                  <a:pt x="53951" y="120023"/>
                </a:lnTo>
                <a:lnTo>
                  <a:pt x="24525" y="136411"/>
                </a:lnTo>
                <a:lnTo>
                  <a:pt x="152" y="180004"/>
                </a:lnTo>
                <a:lnTo>
                  <a:pt x="0" y="192778"/>
                </a:lnTo>
                <a:lnTo>
                  <a:pt x="1280" y="205465"/>
                </a:lnTo>
                <a:lnTo>
                  <a:pt x="17105" y="250058"/>
                </a:lnTo>
                <a:lnTo>
                  <a:pt x="56873" y="280076"/>
                </a:lnTo>
                <a:lnTo>
                  <a:pt x="95310" y="283597"/>
                </a:lnTo>
                <a:lnTo>
                  <a:pt x="115226" y="281706"/>
                </a:lnTo>
                <a:lnTo>
                  <a:pt x="156252" y="267654"/>
                </a:lnTo>
                <a:lnTo>
                  <a:pt x="187697" y="243673"/>
                </a:lnTo>
                <a:lnTo>
                  <a:pt x="193235" y="236784"/>
                </a:lnTo>
                <a:lnTo>
                  <a:pt x="101738" y="236784"/>
                </a:lnTo>
                <a:lnTo>
                  <a:pt x="85467" y="236135"/>
                </a:lnTo>
                <a:lnTo>
                  <a:pt x="70194" y="228066"/>
                </a:lnTo>
                <a:lnTo>
                  <a:pt x="59537" y="214822"/>
                </a:lnTo>
                <a:lnTo>
                  <a:pt x="54813" y="198611"/>
                </a:lnTo>
                <a:lnTo>
                  <a:pt x="57341" y="181643"/>
                </a:lnTo>
                <a:lnTo>
                  <a:pt x="75086" y="166820"/>
                </a:lnTo>
                <a:lnTo>
                  <a:pt x="104367" y="156560"/>
                </a:lnTo>
                <a:lnTo>
                  <a:pt x="136151" y="149173"/>
                </a:lnTo>
                <a:lnTo>
                  <a:pt x="161404" y="142970"/>
                </a:lnTo>
                <a:lnTo>
                  <a:pt x="200573" y="122176"/>
                </a:lnTo>
                <a:lnTo>
                  <a:pt x="224833" y="83076"/>
                </a:lnTo>
                <a:lnTo>
                  <a:pt x="225936" y="74366"/>
                </a:lnTo>
                <a:lnTo>
                  <a:pt x="225593" y="64099"/>
                </a:lnTo>
                <a:lnTo>
                  <a:pt x="210428" y="21439"/>
                </a:lnTo>
                <a:lnTo>
                  <a:pt x="178014" y="2799"/>
                </a:lnTo>
                <a:lnTo>
                  <a:pt x="161522" y="0"/>
                </a:lnTo>
                <a:close/>
              </a:path>
              <a:path w="226059" h="283844">
                <a:moveTo>
                  <a:pt x="215394" y="169976"/>
                </a:moveTo>
                <a:lnTo>
                  <a:pt x="205102" y="176967"/>
                </a:lnTo>
                <a:lnTo>
                  <a:pt x="191988" y="188322"/>
                </a:lnTo>
                <a:lnTo>
                  <a:pt x="183756" y="195260"/>
                </a:lnTo>
                <a:lnTo>
                  <a:pt x="152265" y="217854"/>
                </a:lnTo>
                <a:lnTo>
                  <a:pt x="101738" y="236784"/>
                </a:lnTo>
                <a:lnTo>
                  <a:pt x="193235" y="236784"/>
                </a:lnTo>
                <a:lnTo>
                  <a:pt x="221704" y="198822"/>
                </a:lnTo>
                <a:lnTo>
                  <a:pt x="225739" y="181291"/>
                </a:lnTo>
                <a:lnTo>
                  <a:pt x="222421" y="170401"/>
                </a:lnTo>
                <a:lnTo>
                  <a:pt x="215394" y="169976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1163503" y="19033946"/>
            <a:ext cx="274320" cy="348615"/>
          </a:xfrm>
          <a:custGeom>
            <a:avLst/>
            <a:gdLst/>
            <a:ahLst/>
            <a:cxnLst/>
            <a:rect l="l" t="t" r="r" b="b"/>
            <a:pathLst>
              <a:path w="274319" h="348615">
                <a:moveTo>
                  <a:pt x="270100" y="55383"/>
                </a:moveTo>
                <a:lnTo>
                  <a:pt x="187380" y="55383"/>
                </a:lnTo>
                <a:lnTo>
                  <a:pt x="202191" y="56088"/>
                </a:lnTo>
                <a:lnTo>
                  <a:pt x="211794" y="64907"/>
                </a:lnTo>
                <a:lnTo>
                  <a:pt x="213590" y="75082"/>
                </a:lnTo>
                <a:lnTo>
                  <a:pt x="212149" y="86162"/>
                </a:lnTo>
                <a:lnTo>
                  <a:pt x="208705" y="96038"/>
                </a:lnTo>
                <a:lnTo>
                  <a:pt x="171143" y="128444"/>
                </a:lnTo>
                <a:lnTo>
                  <a:pt x="131102" y="151987"/>
                </a:lnTo>
                <a:lnTo>
                  <a:pt x="110525" y="164467"/>
                </a:lnTo>
                <a:lnTo>
                  <a:pt x="70528" y="194747"/>
                </a:lnTo>
                <a:lnTo>
                  <a:pt x="43363" y="230582"/>
                </a:lnTo>
                <a:lnTo>
                  <a:pt x="39752" y="253493"/>
                </a:lnTo>
                <a:lnTo>
                  <a:pt x="40950" y="275212"/>
                </a:lnTo>
                <a:lnTo>
                  <a:pt x="56337" y="314968"/>
                </a:lnTo>
                <a:lnTo>
                  <a:pt x="84751" y="341165"/>
                </a:lnTo>
                <a:lnTo>
                  <a:pt x="90880" y="344416"/>
                </a:lnTo>
                <a:lnTo>
                  <a:pt x="92596" y="345696"/>
                </a:lnTo>
                <a:lnTo>
                  <a:pt x="93707" y="346423"/>
                </a:lnTo>
                <a:lnTo>
                  <a:pt x="98021" y="348019"/>
                </a:lnTo>
                <a:lnTo>
                  <a:pt x="97999" y="256788"/>
                </a:lnTo>
                <a:lnTo>
                  <a:pt x="104015" y="243226"/>
                </a:lnTo>
                <a:lnTo>
                  <a:pt x="118977" y="228776"/>
                </a:lnTo>
                <a:lnTo>
                  <a:pt x="137102" y="215617"/>
                </a:lnTo>
                <a:lnTo>
                  <a:pt x="168706" y="195892"/>
                </a:lnTo>
                <a:lnTo>
                  <a:pt x="199444" y="175610"/>
                </a:lnTo>
                <a:lnTo>
                  <a:pt x="234298" y="151197"/>
                </a:lnTo>
                <a:lnTo>
                  <a:pt x="261124" y="121988"/>
                </a:lnTo>
                <a:lnTo>
                  <a:pt x="274017" y="77969"/>
                </a:lnTo>
                <a:lnTo>
                  <a:pt x="273209" y="68162"/>
                </a:lnTo>
                <a:lnTo>
                  <a:pt x="270608" y="56911"/>
                </a:lnTo>
                <a:lnTo>
                  <a:pt x="270100" y="55383"/>
                </a:lnTo>
                <a:close/>
              </a:path>
              <a:path w="274319" h="348615">
                <a:moveTo>
                  <a:pt x="103529" y="100222"/>
                </a:moveTo>
                <a:lnTo>
                  <a:pt x="34802" y="100222"/>
                </a:lnTo>
                <a:lnTo>
                  <a:pt x="34138" y="106414"/>
                </a:lnTo>
                <a:lnTo>
                  <a:pt x="18790" y="110737"/>
                </a:lnTo>
                <a:lnTo>
                  <a:pt x="19681" y="118403"/>
                </a:lnTo>
                <a:lnTo>
                  <a:pt x="24219" y="123997"/>
                </a:lnTo>
                <a:lnTo>
                  <a:pt x="33589" y="126430"/>
                </a:lnTo>
                <a:lnTo>
                  <a:pt x="44044" y="126802"/>
                </a:lnTo>
                <a:lnTo>
                  <a:pt x="51836" y="126213"/>
                </a:lnTo>
                <a:lnTo>
                  <a:pt x="95574" y="106176"/>
                </a:lnTo>
                <a:lnTo>
                  <a:pt x="103529" y="100222"/>
                </a:lnTo>
                <a:close/>
              </a:path>
              <a:path w="274319" h="348615">
                <a:moveTo>
                  <a:pt x="193273" y="0"/>
                </a:moveTo>
                <a:lnTo>
                  <a:pt x="175327" y="2111"/>
                </a:lnTo>
                <a:lnTo>
                  <a:pt x="156364" y="7650"/>
                </a:lnTo>
                <a:lnTo>
                  <a:pt x="146146" y="11628"/>
                </a:lnTo>
                <a:lnTo>
                  <a:pt x="125882" y="19788"/>
                </a:lnTo>
                <a:lnTo>
                  <a:pt x="115685" y="23714"/>
                </a:lnTo>
                <a:lnTo>
                  <a:pt x="101160" y="27219"/>
                </a:lnTo>
                <a:lnTo>
                  <a:pt x="86841" y="28321"/>
                </a:lnTo>
                <a:lnTo>
                  <a:pt x="72710" y="29183"/>
                </a:lnTo>
                <a:lnTo>
                  <a:pt x="58748" y="31967"/>
                </a:lnTo>
                <a:lnTo>
                  <a:pt x="21257" y="57891"/>
                </a:lnTo>
                <a:lnTo>
                  <a:pt x="0" y="102907"/>
                </a:lnTo>
                <a:lnTo>
                  <a:pt x="7195" y="105388"/>
                </a:lnTo>
                <a:lnTo>
                  <a:pt x="16259" y="105378"/>
                </a:lnTo>
                <a:lnTo>
                  <a:pt x="25894" y="103461"/>
                </a:lnTo>
                <a:lnTo>
                  <a:pt x="34802" y="100222"/>
                </a:lnTo>
                <a:lnTo>
                  <a:pt x="103529" y="100222"/>
                </a:lnTo>
                <a:lnTo>
                  <a:pt x="155398" y="65958"/>
                </a:lnTo>
                <a:lnTo>
                  <a:pt x="187380" y="55383"/>
                </a:lnTo>
                <a:lnTo>
                  <a:pt x="270100" y="55383"/>
                </a:lnTo>
                <a:lnTo>
                  <a:pt x="267018" y="46106"/>
                </a:lnTo>
                <a:lnTo>
                  <a:pt x="234678" y="10568"/>
                </a:lnTo>
                <a:lnTo>
                  <a:pt x="209755" y="1127"/>
                </a:lnTo>
                <a:lnTo>
                  <a:pt x="193273" y="0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ias.Joswig@rub.de" TargetMode="External"/><Relationship Id="rId2" Type="http://schemas.openxmlformats.org/officeDocument/2006/relationships/hyperlink" Target="http://www.hartmannbund.de/%EF%AC%81leadmin/user_up-load/Downloads/Merkblaetter/2018-01_I24_Checkliste_Krankenp%EF%AC%82egeprakti-kum.pd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3178" y="1464223"/>
            <a:ext cx="10575925" cy="161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900"/>
              </a:lnSpc>
            </a:pPr>
            <a:r>
              <a:rPr sz="3350" b="1" spc="15" dirty="0">
                <a:solidFill>
                  <a:srgbClr val="003863"/>
                </a:solidFill>
                <a:latin typeface="RubFlama"/>
                <a:cs typeface="RubFlama"/>
              </a:rPr>
              <a:t>Untersuchungen </a:t>
            </a:r>
            <a:r>
              <a:rPr sz="3350" b="1" spc="20" dirty="0">
                <a:solidFill>
                  <a:srgbClr val="003863"/>
                </a:solidFill>
                <a:latin typeface="RubFlama"/>
                <a:cs typeface="RubFlama"/>
              </a:rPr>
              <a:t>zum </a:t>
            </a:r>
            <a:r>
              <a:rPr sz="3350" b="1" spc="10" dirty="0">
                <a:solidFill>
                  <a:srgbClr val="003863"/>
                </a:solidFill>
                <a:latin typeface="RubFlama"/>
                <a:cs typeface="RubFlama"/>
              </a:rPr>
              <a:t>Krankenpﬂegedienst als</a:t>
            </a:r>
            <a:r>
              <a:rPr sz="3350" b="1" spc="-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3350" b="1" spc="-15" dirty="0">
                <a:solidFill>
                  <a:srgbClr val="003863"/>
                </a:solidFill>
                <a:latin typeface="RubFlama"/>
                <a:cs typeface="RubFlama"/>
              </a:rPr>
              <a:t>Format  </a:t>
            </a:r>
            <a:r>
              <a:rPr sz="3350" b="1" spc="10" dirty="0">
                <a:solidFill>
                  <a:srgbClr val="003863"/>
                </a:solidFill>
                <a:latin typeface="RubFlama"/>
                <a:cs typeface="RubFlama"/>
              </a:rPr>
              <a:t>interprofessioneller </a:t>
            </a:r>
            <a:r>
              <a:rPr sz="3350" b="1" spc="15" dirty="0">
                <a:solidFill>
                  <a:srgbClr val="003863"/>
                </a:solidFill>
                <a:latin typeface="RubFlama"/>
                <a:cs typeface="RubFlama"/>
              </a:rPr>
              <a:t>Ausbildung im</a:t>
            </a:r>
            <a:r>
              <a:rPr sz="3350" b="1" spc="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3350" b="1" spc="10" dirty="0">
                <a:solidFill>
                  <a:srgbClr val="003863"/>
                </a:solidFill>
                <a:latin typeface="RubFlama"/>
                <a:cs typeface="RubFlama"/>
              </a:rPr>
              <a:t>Medizinstudium</a:t>
            </a:r>
            <a:endParaRPr sz="3350">
              <a:latin typeface="RubFlama"/>
              <a:cs typeface="RubFlama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2350" spc="-5" dirty="0">
                <a:solidFill>
                  <a:srgbClr val="003863"/>
                </a:solidFill>
                <a:latin typeface="RubFlama"/>
                <a:cs typeface="RubFlama"/>
              </a:rPr>
              <a:t>Matthias Joswig¹ ², Jan </a:t>
            </a:r>
            <a:r>
              <a:rPr sz="2350" spc="-90" dirty="0">
                <a:solidFill>
                  <a:srgbClr val="003863"/>
                </a:solidFill>
                <a:latin typeface="RubFlama"/>
                <a:cs typeface="RubFlama"/>
              </a:rPr>
              <a:t>P. </a:t>
            </a:r>
            <a:r>
              <a:rPr sz="2350" spc="-5" dirty="0">
                <a:solidFill>
                  <a:srgbClr val="003863"/>
                </a:solidFill>
                <a:latin typeface="RubFlama"/>
                <a:cs typeface="RubFlama"/>
              </a:rPr>
              <a:t>Ehlers² und Thorsten</a:t>
            </a:r>
            <a:r>
              <a:rPr sz="2350" spc="1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2350" spc="-5" dirty="0">
                <a:solidFill>
                  <a:srgbClr val="003863"/>
                </a:solidFill>
                <a:latin typeface="RubFlama"/>
                <a:cs typeface="RubFlama"/>
              </a:rPr>
              <a:t>Schäfer¹</a:t>
            </a:r>
            <a:endParaRPr sz="2350">
              <a:latin typeface="RubFlama"/>
              <a:cs typeface="RubFla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3172" y="3078289"/>
            <a:ext cx="12198350" cy="550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5" dirty="0">
                <a:solidFill>
                  <a:srgbClr val="003863"/>
                </a:solidFill>
                <a:latin typeface="RubFlama Light"/>
                <a:cs typeface="RubFlama Light"/>
              </a:rPr>
              <a:t>¹Ruhr-Universität </a:t>
            </a:r>
            <a:r>
              <a:rPr sz="1700" spc="20" dirty="0">
                <a:solidFill>
                  <a:srgbClr val="003863"/>
                </a:solidFill>
                <a:latin typeface="RubFlama Light"/>
                <a:cs typeface="RubFlama Light"/>
              </a:rPr>
              <a:t>Bochum, </a:t>
            </a:r>
            <a:r>
              <a:rPr sz="1700" spc="15" dirty="0">
                <a:solidFill>
                  <a:srgbClr val="003863"/>
                </a:solidFill>
                <a:latin typeface="RubFlama Light"/>
                <a:cs typeface="RubFlama Light"/>
              </a:rPr>
              <a:t>Medizinische </a:t>
            </a:r>
            <a:r>
              <a:rPr sz="1700" dirty="0">
                <a:solidFill>
                  <a:srgbClr val="003863"/>
                </a:solidFill>
                <a:latin typeface="RubFlama Light"/>
                <a:cs typeface="RubFlama Light"/>
              </a:rPr>
              <a:t>Fakultät, </a:t>
            </a:r>
            <a:r>
              <a:rPr sz="1700" spc="15" dirty="0">
                <a:solidFill>
                  <a:srgbClr val="003863"/>
                </a:solidFill>
                <a:latin typeface="RubFlama Light"/>
                <a:cs typeface="RubFlama Light"/>
              </a:rPr>
              <a:t>Zentrum für Medizinische Lehre,</a:t>
            </a:r>
            <a:r>
              <a:rPr sz="1700" spc="-50" dirty="0">
                <a:solidFill>
                  <a:srgbClr val="003863"/>
                </a:solidFill>
                <a:latin typeface="RubFlama Light"/>
                <a:cs typeface="RubFlama Light"/>
              </a:rPr>
              <a:t> </a:t>
            </a:r>
            <a:r>
              <a:rPr sz="1700" spc="20" dirty="0">
                <a:solidFill>
                  <a:srgbClr val="003863"/>
                </a:solidFill>
                <a:latin typeface="RubFlama Light"/>
                <a:cs typeface="RubFlama Light"/>
              </a:rPr>
              <a:t>Bochum</a:t>
            </a:r>
            <a:endParaRPr sz="1700">
              <a:latin typeface="RubFlama Light"/>
              <a:cs typeface="RubFlama Light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00" spc="10" dirty="0">
                <a:solidFill>
                  <a:srgbClr val="003863"/>
                </a:solidFill>
                <a:latin typeface="RubFlama Light"/>
                <a:cs typeface="RubFlama Light"/>
              </a:rPr>
              <a:t>²Universität </a:t>
            </a:r>
            <a:r>
              <a:rPr sz="1700" spc="15" dirty="0">
                <a:solidFill>
                  <a:srgbClr val="003863"/>
                </a:solidFill>
                <a:latin typeface="RubFlama Light"/>
                <a:cs typeface="RubFlama Light"/>
              </a:rPr>
              <a:t>Witten/Herdecke, </a:t>
            </a:r>
            <a:r>
              <a:rPr sz="1700" dirty="0">
                <a:solidFill>
                  <a:srgbClr val="003863"/>
                </a:solidFill>
                <a:latin typeface="RubFlama Light"/>
                <a:cs typeface="RubFlama Light"/>
              </a:rPr>
              <a:t>Fakultät </a:t>
            </a:r>
            <a:r>
              <a:rPr sz="1700" spc="15" dirty="0">
                <a:solidFill>
                  <a:srgbClr val="003863"/>
                </a:solidFill>
                <a:latin typeface="RubFlama Light"/>
                <a:cs typeface="RubFlama Light"/>
              </a:rPr>
              <a:t>für Gesundheit, Lehrstuhl für </a:t>
            </a:r>
            <a:r>
              <a:rPr sz="1700" spc="10" dirty="0">
                <a:solidFill>
                  <a:srgbClr val="003863"/>
                </a:solidFill>
                <a:latin typeface="RubFlama Light"/>
                <a:cs typeface="RubFlama Light"/>
              </a:rPr>
              <a:t>Didaktik </a:t>
            </a:r>
            <a:r>
              <a:rPr sz="1700" spc="20" dirty="0">
                <a:solidFill>
                  <a:srgbClr val="003863"/>
                </a:solidFill>
                <a:latin typeface="RubFlama Light"/>
                <a:cs typeface="RubFlama Light"/>
              </a:rPr>
              <a:t>und </a:t>
            </a:r>
            <a:r>
              <a:rPr sz="1700" spc="15" dirty="0">
                <a:solidFill>
                  <a:srgbClr val="003863"/>
                </a:solidFill>
                <a:latin typeface="RubFlama Light"/>
                <a:cs typeface="RubFlama Light"/>
              </a:rPr>
              <a:t>Bildungsforschung </a:t>
            </a:r>
            <a:r>
              <a:rPr sz="1700" spc="20" dirty="0">
                <a:solidFill>
                  <a:srgbClr val="003863"/>
                </a:solidFill>
                <a:latin typeface="RubFlama Light"/>
                <a:cs typeface="RubFlama Light"/>
              </a:rPr>
              <a:t>im </a:t>
            </a:r>
            <a:r>
              <a:rPr sz="1700" spc="15" dirty="0">
                <a:solidFill>
                  <a:srgbClr val="003863"/>
                </a:solidFill>
                <a:latin typeface="RubFlama Light"/>
                <a:cs typeface="RubFlama Light"/>
              </a:rPr>
              <a:t>Gesundheitswesen,</a:t>
            </a:r>
            <a:r>
              <a:rPr sz="1700" spc="45" dirty="0">
                <a:solidFill>
                  <a:srgbClr val="003863"/>
                </a:solidFill>
                <a:latin typeface="RubFlama Light"/>
                <a:cs typeface="RubFlama Light"/>
              </a:rPr>
              <a:t> </a:t>
            </a:r>
            <a:r>
              <a:rPr sz="1700" spc="10" dirty="0">
                <a:solidFill>
                  <a:srgbClr val="003863"/>
                </a:solidFill>
                <a:latin typeface="RubFlama Light"/>
                <a:cs typeface="RubFlama Light"/>
              </a:rPr>
              <a:t>Witten</a:t>
            </a:r>
            <a:endParaRPr sz="1700">
              <a:latin typeface="RubFlama Light"/>
              <a:cs typeface="RubFlama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1254" y="18956794"/>
            <a:ext cx="6273800" cy="1059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2705" indent="-635">
              <a:lnSpc>
                <a:spcPct val="105500"/>
              </a:lnSpc>
            </a:pP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Bundesministerium für Gesundheit </a:t>
            </a:r>
            <a:r>
              <a:rPr sz="650" spc="-5" dirty="0">
                <a:solidFill>
                  <a:srgbClr val="003863"/>
                </a:solidFill>
                <a:latin typeface="RubFlama"/>
                <a:cs typeface="RubFlama"/>
              </a:rPr>
              <a:t>(27.06.2002):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Approbationsordnung für Ärzte vom </a:t>
            </a:r>
            <a:r>
              <a:rPr sz="650" spc="-15" dirty="0">
                <a:solidFill>
                  <a:srgbClr val="003863"/>
                </a:solidFill>
                <a:latin typeface="RubFlama"/>
                <a:cs typeface="RubFlama"/>
              </a:rPr>
              <a:t>27.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Juni 2002. ÄApprO 2002, vom Zuletzt geändert durch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Art.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5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G </a:t>
            </a:r>
            <a:r>
              <a:rPr sz="650" spc="-15" dirty="0">
                <a:solidFill>
                  <a:srgbClr val="003863"/>
                </a:solidFill>
                <a:latin typeface="RubFlama"/>
                <a:cs typeface="RubFlama"/>
              </a:rPr>
              <a:t>v.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18.04.2016 I 886. 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Hartmannbund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(2017): Hartmannbund: Checkliste für das Krankenpﬂegepraktikum. Über-arbeitung von 01/2018. Hg. </a:t>
            </a:r>
            <a:r>
              <a:rPr sz="650" spc="-15" dirty="0">
                <a:solidFill>
                  <a:srgbClr val="003863"/>
                </a:solidFill>
                <a:latin typeface="RubFlama"/>
                <a:cs typeface="RubFlama"/>
              </a:rPr>
              <a:t>v.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Hartmannbund, </a:t>
            </a:r>
            <a:r>
              <a:rPr sz="650" spc="-5" dirty="0">
                <a:solidFill>
                  <a:srgbClr val="003863"/>
                </a:solidFill>
                <a:latin typeface="RubFlama"/>
                <a:cs typeface="RubFlama"/>
              </a:rPr>
              <a:t>Verband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der Ärzte Deutschlands  </a:t>
            </a:r>
            <a:r>
              <a:rPr sz="650" spc="3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650" spc="-10" dirty="0">
                <a:solidFill>
                  <a:srgbClr val="003863"/>
                </a:solidFill>
                <a:latin typeface="RubFlama"/>
                <a:cs typeface="RubFlama"/>
              </a:rPr>
              <a:t>e.V.</a:t>
            </a:r>
            <a:endParaRPr sz="650">
              <a:latin typeface="RubFlama"/>
              <a:cs typeface="RubFlama"/>
            </a:endParaRPr>
          </a:p>
          <a:p>
            <a:pPr marL="62865" marR="189865">
              <a:lnSpc>
                <a:spcPct val="105500"/>
              </a:lnSpc>
            </a:pP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Berlin. Online verfügbar unter https:/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  <a:hlinkClick r:id="rId2"/>
              </a:rPr>
              <a:t>/www.hartmannbund.de/ﬁleadmin/user_up-load/Downloads/Merkblaetter/2018-01_I24_Checkliste_Krankenpﬂegeprakti-kum.pdf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,  zuletzt geprüft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am</a:t>
            </a:r>
            <a:r>
              <a:rPr sz="650" spc="-1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22.10.2018.</a:t>
            </a:r>
            <a:endParaRPr sz="650">
              <a:latin typeface="RubFlama"/>
              <a:cs typeface="RubFlama"/>
            </a:endParaRPr>
          </a:p>
          <a:p>
            <a:pPr marL="62865" marR="5080" indent="-50800">
              <a:lnSpc>
                <a:spcPct val="105500"/>
              </a:lnSpc>
            </a:pP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Pollard, Katherine </a:t>
            </a:r>
            <a:r>
              <a:rPr sz="650" spc="-5" dirty="0">
                <a:solidFill>
                  <a:srgbClr val="003863"/>
                </a:solidFill>
                <a:latin typeface="RubFlama"/>
                <a:cs typeface="RubFlama"/>
              </a:rPr>
              <a:t>C.;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Miers, Margaret E.; Gilchrist, Mollie (2004): Collaborative learning for collaborative working? Initial ﬁndings from a longitudinal study of health and social  care students. In: Health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&amp;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social care in the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community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12 (4), S. 346–358. DOI: </a:t>
            </a:r>
            <a:r>
              <a:rPr sz="650" spc="2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10.1111/j.1365-2524.2004.00504.x.</a:t>
            </a:r>
            <a:endParaRPr sz="650">
              <a:latin typeface="RubFlama"/>
              <a:cs typeface="RubFlama"/>
            </a:endParaRPr>
          </a:p>
          <a:p>
            <a:pPr marL="62865" marR="36195" indent="-31115">
              <a:lnSpc>
                <a:spcPct val="105500"/>
              </a:lnSpc>
            </a:pP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Pollard, Katherine </a:t>
            </a:r>
            <a:r>
              <a:rPr sz="650" spc="-5" dirty="0">
                <a:solidFill>
                  <a:srgbClr val="003863"/>
                </a:solidFill>
                <a:latin typeface="RubFlama"/>
                <a:cs typeface="RubFlama"/>
              </a:rPr>
              <a:t>C.;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Miers, Margaret E.; Gilchrist, Mollie; Sayers, Adrian (2006):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A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com-parison of interprofessional perceptions and working relationships among health and  social care students. The results of a 3-year intervention. In: Health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&amp;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social care in the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community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14 (6), S. 541–552. DOI: </a:t>
            </a:r>
            <a:r>
              <a:rPr sz="650" spc="1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10.1111/j.1365-2524.2006.00642.x.</a:t>
            </a:r>
            <a:endParaRPr sz="650">
              <a:latin typeface="RubFlama"/>
              <a:cs typeface="RubFlama"/>
            </a:endParaRPr>
          </a:p>
          <a:p>
            <a:pPr marL="62865" marR="383540" indent="-50800">
              <a:lnSpc>
                <a:spcPct val="105500"/>
              </a:lnSpc>
            </a:pP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Wissenschaftsrat (2012): Empfehlungen zu hochschulischen Qualiﬁkationen für das Ge-sundheitswesen. Berlin. Online verfügbar unter https://www.wissenschafts-  rat.de/download/archiv/2411-12.pdf, zuletzt geprüft </a:t>
            </a:r>
            <a:r>
              <a:rPr sz="650" spc="5" dirty="0">
                <a:solidFill>
                  <a:srgbClr val="003863"/>
                </a:solidFill>
                <a:latin typeface="RubFlama"/>
                <a:cs typeface="RubFlama"/>
              </a:rPr>
              <a:t>am</a:t>
            </a:r>
            <a:r>
              <a:rPr sz="650" spc="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23.10.2018.</a:t>
            </a:r>
            <a:endParaRPr sz="650">
              <a:latin typeface="RubFlama"/>
              <a:cs typeface="RubFla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3021" y="3968186"/>
            <a:ext cx="6464300" cy="2255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6500"/>
              </a:lnSpc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interprofessionelle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Zusammenarbeit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im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Gesundheitswesen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stellt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einen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wichtigen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Baustein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für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eine  zukunftsorientierte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Gesundheitsversorgung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-10" dirty="0">
                <a:solidFill>
                  <a:srgbClr val="003863"/>
                </a:solidFill>
                <a:latin typeface="RubFlama"/>
                <a:cs typeface="RubFlama"/>
              </a:rPr>
              <a:t>dar.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Es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besteht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Notwendigkeit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einer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insgesamt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stärker  kooperativ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organisierten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Versorgung,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da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(u.a.)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als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-5" dirty="0">
                <a:solidFill>
                  <a:srgbClr val="003863"/>
                </a:solidFill>
                <a:latin typeface="RubFlama"/>
                <a:cs typeface="RubFlama"/>
              </a:rPr>
              <a:t>Folge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des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demograﬁschen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Wandels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eine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tief</a:t>
            </a:r>
            <a:r>
              <a:rPr sz="1150" spc="-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greifen-  de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Veränderung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Versorgungsbedarfe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erwarten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ist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und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Versorgungsauftrag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zunehmend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kom- 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plexer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wird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(Wissenschaftsrat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2012).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Wissenschaftsrat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empﬁehlt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-5" dirty="0">
                <a:solidFill>
                  <a:srgbClr val="003863"/>
                </a:solidFill>
                <a:latin typeface="RubFlama"/>
                <a:cs typeface="RubFlama"/>
              </a:rPr>
              <a:t>daher,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Fähigkeit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zur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interpro- 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fessionellen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Zusammenarbeit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stärken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und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praktische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Studienphasen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am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Patienten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für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Vermitt-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lung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interprofessioneller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Kompetenzen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konkreten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Versorgungspraxis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nutzen.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Dabei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erfordert  die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Integration interprofessioneller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Formate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individuelle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konzeptspeziﬁsche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Umsetzungsstrategien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und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stellt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damit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Hochschulen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vor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Herausforderungen.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Um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passende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Ansatzpunkte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für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entspre-  chenden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Vermittlungsformate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entwickeln,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ist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Kenntnis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um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Effektivität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derzeit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existieren-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den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Formate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unabdingbar.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dieser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Untersuchung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wurde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als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erster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Ansatzpunkt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das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Potenzial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des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obli-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gatorischen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Krankenpﬂegedienstes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im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Rahmen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des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Medizinstudiums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untersucht.</a:t>
            </a:r>
            <a:endParaRPr sz="1150">
              <a:latin typeface="RubFlama"/>
              <a:cs typeface="RubFla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37748" y="18930500"/>
            <a:ext cx="1810385" cy="978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10" dirty="0">
                <a:solidFill>
                  <a:srgbClr val="003863"/>
                </a:solidFill>
                <a:latin typeface="RubFlama"/>
                <a:cs typeface="RubFlama"/>
              </a:rPr>
              <a:t>Kontakt</a:t>
            </a:r>
            <a:endParaRPr sz="1500">
              <a:latin typeface="RubFlama"/>
              <a:cs typeface="RubFlama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300" b="1" spc="5" dirty="0">
                <a:solidFill>
                  <a:srgbClr val="003863"/>
                </a:solidFill>
                <a:latin typeface="RubFlama"/>
                <a:cs typeface="RubFlama"/>
              </a:rPr>
              <a:t>Matthias Joswig,</a:t>
            </a:r>
            <a:r>
              <a:rPr sz="1300" b="1" spc="-5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300" b="1" spc="5" dirty="0">
                <a:solidFill>
                  <a:srgbClr val="003863"/>
                </a:solidFill>
                <a:latin typeface="RubFlama"/>
                <a:cs typeface="RubFlama"/>
              </a:rPr>
              <a:t>M.Sc.</a:t>
            </a:r>
            <a:endParaRPr sz="1300">
              <a:latin typeface="RubFlama"/>
              <a:cs typeface="RubFla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300" i="1" spc="5" dirty="0">
                <a:solidFill>
                  <a:srgbClr val="003863"/>
                </a:solidFill>
                <a:latin typeface="RubFlama"/>
                <a:cs typeface="RubFlama"/>
                <a:hlinkClick r:id="rId3"/>
              </a:rPr>
              <a:t>Matthias.Joswig@rub.de</a:t>
            </a:r>
            <a:endParaRPr sz="1300">
              <a:latin typeface="RubFlama"/>
              <a:cs typeface="RubFlama"/>
            </a:endParaRPr>
          </a:p>
          <a:p>
            <a:pPr marL="12700" marR="660400">
              <a:lnSpc>
                <a:spcPct val="104500"/>
              </a:lnSpc>
              <a:spcBef>
                <a:spcPts val="5"/>
              </a:spcBef>
            </a:pPr>
            <a:r>
              <a:rPr sz="650" i="1" dirty="0">
                <a:solidFill>
                  <a:srgbClr val="003863"/>
                </a:solidFill>
                <a:latin typeface="RubFlama"/>
                <a:cs typeface="RubFlama"/>
              </a:rPr>
              <a:t>Ruhr-Universität Bochum  Medizinische </a:t>
            </a:r>
            <a:r>
              <a:rPr sz="650" i="1" spc="-5" dirty="0">
                <a:solidFill>
                  <a:srgbClr val="003863"/>
                </a:solidFill>
                <a:latin typeface="RubFlama"/>
                <a:cs typeface="RubFlama"/>
              </a:rPr>
              <a:t>Fakultät  </a:t>
            </a:r>
            <a:r>
              <a:rPr sz="650" i="1" dirty="0">
                <a:solidFill>
                  <a:srgbClr val="003863"/>
                </a:solidFill>
                <a:latin typeface="RubFlama"/>
                <a:cs typeface="RubFlama"/>
              </a:rPr>
              <a:t>Zentrum für Medizinische</a:t>
            </a:r>
            <a:r>
              <a:rPr sz="650" i="1" spc="-1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650" i="1" dirty="0">
                <a:solidFill>
                  <a:srgbClr val="003863"/>
                </a:solidFill>
                <a:latin typeface="RubFlama"/>
                <a:cs typeface="RubFlama"/>
              </a:rPr>
              <a:t>Lehre</a:t>
            </a:r>
            <a:endParaRPr sz="650">
              <a:latin typeface="RubFlama"/>
              <a:cs typeface="RubFla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017299" y="19535728"/>
            <a:ext cx="195580" cy="146685"/>
          </a:xfrm>
          <a:custGeom>
            <a:avLst/>
            <a:gdLst/>
            <a:ahLst/>
            <a:cxnLst/>
            <a:rect l="l" t="t" r="r" b="b"/>
            <a:pathLst>
              <a:path w="195579" h="146684">
                <a:moveTo>
                  <a:pt x="20642" y="0"/>
                </a:moveTo>
                <a:lnTo>
                  <a:pt x="0" y="0"/>
                </a:lnTo>
                <a:lnTo>
                  <a:pt x="42009" y="146115"/>
                </a:lnTo>
                <a:lnTo>
                  <a:pt x="62857" y="146115"/>
                </a:lnTo>
                <a:lnTo>
                  <a:pt x="71354" y="116806"/>
                </a:lnTo>
                <a:lnTo>
                  <a:pt x="52127" y="116806"/>
                </a:lnTo>
                <a:lnTo>
                  <a:pt x="20642" y="0"/>
                </a:lnTo>
                <a:close/>
              </a:path>
              <a:path w="195579" h="146684">
                <a:moveTo>
                  <a:pt x="116750" y="26833"/>
                </a:moveTo>
                <a:lnTo>
                  <a:pt x="97850" y="26833"/>
                </a:lnTo>
                <a:lnTo>
                  <a:pt x="132633" y="146115"/>
                </a:lnTo>
                <a:lnTo>
                  <a:pt x="153479" y="146115"/>
                </a:lnTo>
                <a:lnTo>
                  <a:pt x="161865" y="116806"/>
                </a:lnTo>
                <a:lnTo>
                  <a:pt x="142746" y="116806"/>
                </a:lnTo>
                <a:lnTo>
                  <a:pt x="116750" y="26833"/>
                </a:lnTo>
                <a:close/>
              </a:path>
              <a:path w="195579" h="146684">
                <a:moveTo>
                  <a:pt x="108996" y="0"/>
                </a:moveTo>
                <a:lnTo>
                  <a:pt x="86292" y="0"/>
                </a:lnTo>
                <a:lnTo>
                  <a:pt x="52532" y="116806"/>
                </a:lnTo>
                <a:lnTo>
                  <a:pt x="71354" y="116806"/>
                </a:lnTo>
                <a:lnTo>
                  <a:pt x="97438" y="26833"/>
                </a:lnTo>
                <a:lnTo>
                  <a:pt x="116750" y="26833"/>
                </a:lnTo>
                <a:lnTo>
                  <a:pt x="108996" y="0"/>
                </a:lnTo>
                <a:close/>
              </a:path>
              <a:path w="195579" h="146684">
                <a:moveTo>
                  <a:pt x="195284" y="0"/>
                </a:moveTo>
                <a:lnTo>
                  <a:pt x="174642" y="0"/>
                </a:lnTo>
                <a:lnTo>
                  <a:pt x="143162" y="116806"/>
                </a:lnTo>
                <a:lnTo>
                  <a:pt x="161865" y="116806"/>
                </a:lnTo>
                <a:lnTo>
                  <a:pt x="195284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219537" y="19535316"/>
            <a:ext cx="27305" cy="146685"/>
          </a:xfrm>
          <a:custGeom>
            <a:avLst/>
            <a:gdLst/>
            <a:ahLst/>
            <a:cxnLst/>
            <a:rect l="l" t="t" r="r" b="b"/>
            <a:pathLst>
              <a:path w="27304" h="146684">
                <a:moveTo>
                  <a:pt x="22902" y="48704"/>
                </a:moveTo>
                <a:lnTo>
                  <a:pt x="4329" y="48704"/>
                </a:lnTo>
                <a:lnTo>
                  <a:pt x="4329" y="146528"/>
                </a:lnTo>
                <a:lnTo>
                  <a:pt x="22902" y="146528"/>
                </a:lnTo>
                <a:lnTo>
                  <a:pt x="22902" y="48704"/>
                </a:lnTo>
                <a:close/>
              </a:path>
              <a:path w="27304" h="146684">
                <a:moveTo>
                  <a:pt x="21050" y="0"/>
                </a:moveTo>
                <a:lnTo>
                  <a:pt x="6186" y="0"/>
                </a:lnTo>
                <a:lnTo>
                  <a:pt x="0" y="6193"/>
                </a:lnTo>
                <a:lnTo>
                  <a:pt x="0" y="21052"/>
                </a:lnTo>
                <a:lnTo>
                  <a:pt x="6186" y="27245"/>
                </a:lnTo>
                <a:lnTo>
                  <a:pt x="21050" y="27245"/>
                </a:lnTo>
                <a:lnTo>
                  <a:pt x="27234" y="21052"/>
                </a:lnTo>
                <a:lnTo>
                  <a:pt x="27234" y="6193"/>
                </a:lnTo>
                <a:lnTo>
                  <a:pt x="21050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256018" y="19556570"/>
            <a:ext cx="67310" cy="128270"/>
          </a:xfrm>
          <a:custGeom>
            <a:avLst/>
            <a:gdLst/>
            <a:ahLst/>
            <a:cxnLst/>
            <a:rect l="l" t="t" r="r" b="b"/>
            <a:pathLst>
              <a:path w="67309" h="128269">
                <a:moveTo>
                  <a:pt x="40035" y="43549"/>
                </a:moveTo>
                <a:lnTo>
                  <a:pt x="21458" y="43549"/>
                </a:lnTo>
                <a:lnTo>
                  <a:pt x="21458" y="94521"/>
                </a:lnTo>
                <a:lnTo>
                  <a:pt x="21972" y="106331"/>
                </a:lnTo>
                <a:lnTo>
                  <a:pt x="25252" y="117017"/>
                </a:lnTo>
                <a:lnTo>
                  <a:pt x="33913" y="124762"/>
                </a:lnTo>
                <a:lnTo>
                  <a:pt x="50564" y="127748"/>
                </a:lnTo>
                <a:lnTo>
                  <a:pt x="54277" y="127748"/>
                </a:lnTo>
                <a:lnTo>
                  <a:pt x="62939" y="126924"/>
                </a:lnTo>
                <a:lnTo>
                  <a:pt x="67275" y="124445"/>
                </a:lnTo>
                <a:lnTo>
                  <a:pt x="67275" y="110408"/>
                </a:lnTo>
                <a:lnTo>
                  <a:pt x="54068" y="110408"/>
                </a:lnTo>
                <a:lnTo>
                  <a:pt x="45955" y="108433"/>
                </a:lnTo>
                <a:lnTo>
                  <a:pt x="41789" y="103267"/>
                </a:lnTo>
                <a:lnTo>
                  <a:pt x="40255" y="96050"/>
                </a:lnTo>
                <a:lnTo>
                  <a:pt x="40035" y="87922"/>
                </a:lnTo>
                <a:lnTo>
                  <a:pt x="40035" y="43549"/>
                </a:lnTo>
                <a:close/>
              </a:path>
              <a:path w="67309" h="128269">
                <a:moveTo>
                  <a:pt x="67275" y="107524"/>
                </a:moveTo>
                <a:lnTo>
                  <a:pt x="63562" y="109791"/>
                </a:lnTo>
                <a:lnTo>
                  <a:pt x="58408" y="110408"/>
                </a:lnTo>
                <a:lnTo>
                  <a:pt x="67275" y="110408"/>
                </a:lnTo>
                <a:lnTo>
                  <a:pt x="67275" y="107524"/>
                </a:lnTo>
                <a:close/>
              </a:path>
              <a:path w="67309" h="128269">
                <a:moveTo>
                  <a:pt x="66658" y="27451"/>
                </a:moveTo>
                <a:lnTo>
                  <a:pt x="0" y="27451"/>
                </a:lnTo>
                <a:lnTo>
                  <a:pt x="0" y="43549"/>
                </a:lnTo>
                <a:lnTo>
                  <a:pt x="66658" y="43549"/>
                </a:lnTo>
                <a:lnTo>
                  <a:pt x="66658" y="27451"/>
                </a:lnTo>
                <a:close/>
              </a:path>
              <a:path w="67309" h="128269">
                <a:moveTo>
                  <a:pt x="40035" y="0"/>
                </a:moveTo>
                <a:lnTo>
                  <a:pt x="21458" y="0"/>
                </a:lnTo>
                <a:lnTo>
                  <a:pt x="21458" y="27451"/>
                </a:lnTo>
                <a:lnTo>
                  <a:pt x="40035" y="27451"/>
                </a:lnTo>
                <a:lnTo>
                  <a:pt x="40035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333379" y="19556570"/>
            <a:ext cx="67310" cy="128270"/>
          </a:xfrm>
          <a:custGeom>
            <a:avLst/>
            <a:gdLst/>
            <a:ahLst/>
            <a:cxnLst/>
            <a:rect l="l" t="t" r="r" b="b"/>
            <a:pathLst>
              <a:path w="67309" h="128269">
                <a:moveTo>
                  <a:pt x="40042" y="43549"/>
                </a:moveTo>
                <a:lnTo>
                  <a:pt x="21468" y="43549"/>
                </a:lnTo>
                <a:lnTo>
                  <a:pt x="21468" y="94521"/>
                </a:lnTo>
                <a:lnTo>
                  <a:pt x="21981" y="106331"/>
                </a:lnTo>
                <a:lnTo>
                  <a:pt x="25260" y="117017"/>
                </a:lnTo>
                <a:lnTo>
                  <a:pt x="33918" y="124762"/>
                </a:lnTo>
                <a:lnTo>
                  <a:pt x="50566" y="127748"/>
                </a:lnTo>
                <a:lnTo>
                  <a:pt x="54279" y="127748"/>
                </a:lnTo>
                <a:lnTo>
                  <a:pt x="62951" y="126924"/>
                </a:lnTo>
                <a:lnTo>
                  <a:pt x="67287" y="124445"/>
                </a:lnTo>
                <a:lnTo>
                  <a:pt x="67287" y="110408"/>
                </a:lnTo>
                <a:lnTo>
                  <a:pt x="54077" y="110408"/>
                </a:lnTo>
                <a:lnTo>
                  <a:pt x="45963" y="108433"/>
                </a:lnTo>
                <a:lnTo>
                  <a:pt x="41796" y="103267"/>
                </a:lnTo>
                <a:lnTo>
                  <a:pt x="40261" y="96050"/>
                </a:lnTo>
                <a:lnTo>
                  <a:pt x="40042" y="87922"/>
                </a:lnTo>
                <a:lnTo>
                  <a:pt x="40042" y="43549"/>
                </a:lnTo>
                <a:close/>
              </a:path>
              <a:path w="67309" h="128269">
                <a:moveTo>
                  <a:pt x="67287" y="107524"/>
                </a:moveTo>
                <a:lnTo>
                  <a:pt x="63568" y="109791"/>
                </a:lnTo>
                <a:lnTo>
                  <a:pt x="58410" y="110408"/>
                </a:lnTo>
                <a:lnTo>
                  <a:pt x="67287" y="110408"/>
                </a:lnTo>
                <a:lnTo>
                  <a:pt x="67287" y="107524"/>
                </a:lnTo>
                <a:close/>
              </a:path>
              <a:path w="67309" h="128269">
                <a:moveTo>
                  <a:pt x="66669" y="27451"/>
                </a:moveTo>
                <a:lnTo>
                  <a:pt x="0" y="27451"/>
                </a:lnTo>
                <a:lnTo>
                  <a:pt x="0" y="43549"/>
                </a:lnTo>
                <a:lnTo>
                  <a:pt x="66669" y="43549"/>
                </a:lnTo>
                <a:lnTo>
                  <a:pt x="66669" y="27451"/>
                </a:lnTo>
                <a:close/>
              </a:path>
              <a:path w="67309" h="128269">
                <a:moveTo>
                  <a:pt x="40042" y="0"/>
                </a:moveTo>
                <a:lnTo>
                  <a:pt x="21468" y="0"/>
                </a:lnTo>
                <a:lnTo>
                  <a:pt x="21468" y="27451"/>
                </a:lnTo>
                <a:lnTo>
                  <a:pt x="40042" y="27451"/>
                </a:lnTo>
                <a:lnTo>
                  <a:pt x="40042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416707" y="19581545"/>
            <a:ext cx="98425" cy="102870"/>
          </a:xfrm>
          <a:custGeom>
            <a:avLst/>
            <a:gdLst/>
            <a:ahLst/>
            <a:cxnLst/>
            <a:rect l="l" t="t" r="r" b="b"/>
            <a:pathLst>
              <a:path w="98425" h="102869">
                <a:moveTo>
                  <a:pt x="50566" y="0"/>
                </a:moveTo>
                <a:lnTo>
                  <a:pt x="30301" y="3907"/>
                </a:lnTo>
                <a:lnTo>
                  <a:pt x="14292" y="14702"/>
                </a:lnTo>
                <a:lnTo>
                  <a:pt x="3779" y="30993"/>
                </a:lnTo>
                <a:lnTo>
                  <a:pt x="0" y="51389"/>
                </a:lnTo>
                <a:lnTo>
                  <a:pt x="3515" y="71693"/>
                </a:lnTo>
                <a:lnTo>
                  <a:pt x="13570" y="87992"/>
                </a:lnTo>
                <a:lnTo>
                  <a:pt x="29428" y="98835"/>
                </a:lnTo>
                <a:lnTo>
                  <a:pt x="50354" y="102772"/>
                </a:lnTo>
                <a:lnTo>
                  <a:pt x="63599" y="101531"/>
                </a:lnTo>
                <a:lnTo>
                  <a:pt x="75197" y="97795"/>
                </a:lnTo>
                <a:lnTo>
                  <a:pt x="85207" y="91542"/>
                </a:lnTo>
                <a:lnTo>
                  <a:pt x="89901" y="86677"/>
                </a:lnTo>
                <a:lnTo>
                  <a:pt x="52833" y="86677"/>
                </a:lnTo>
                <a:lnTo>
                  <a:pt x="40445" y="84635"/>
                </a:lnTo>
                <a:lnTo>
                  <a:pt x="29896" y="78859"/>
                </a:lnTo>
                <a:lnTo>
                  <a:pt x="22559" y="69872"/>
                </a:lnTo>
                <a:lnTo>
                  <a:pt x="19808" y="58198"/>
                </a:lnTo>
                <a:lnTo>
                  <a:pt x="98236" y="58198"/>
                </a:lnTo>
                <a:lnTo>
                  <a:pt x="98208" y="51389"/>
                </a:lnTo>
                <a:lnTo>
                  <a:pt x="97086" y="43339"/>
                </a:lnTo>
                <a:lnTo>
                  <a:pt x="19808" y="43339"/>
                </a:lnTo>
                <a:lnTo>
                  <a:pt x="21966" y="33404"/>
                </a:lnTo>
                <a:lnTo>
                  <a:pt x="28091" y="24223"/>
                </a:lnTo>
                <a:lnTo>
                  <a:pt x="37659" y="17481"/>
                </a:lnTo>
                <a:lnTo>
                  <a:pt x="50148" y="14860"/>
                </a:lnTo>
                <a:lnTo>
                  <a:pt x="85458" y="14860"/>
                </a:lnTo>
                <a:lnTo>
                  <a:pt x="72553" y="4521"/>
                </a:lnTo>
                <a:lnTo>
                  <a:pt x="50566" y="0"/>
                </a:lnTo>
                <a:close/>
              </a:path>
              <a:path w="98425" h="102869">
                <a:moveTo>
                  <a:pt x="79661" y="72024"/>
                </a:moveTo>
                <a:lnTo>
                  <a:pt x="74017" y="78056"/>
                </a:lnTo>
                <a:lnTo>
                  <a:pt x="67793" y="82677"/>
                </a:lnTo>
                <a:lnTo>
                  <a:pt x="60796" y="85635"/>
                </a:lnTo>
                <a:lnTo>
                  <a:pt x="52833" y="86677"/>
                </a:lnTo>
                <a:lnTo>
                  <a:pt x="89901" y="86677"/>
                </a:lnTo>
                <a:lnTo>
                  <a:pt x="93687" y="82753"/>
                </a:lnTo>
                <a:lnTo>
                  <a:pt x="79661" y="72024"/>
                </a:lnTo>
                <a:close/>
              </a:path>
              <a:path w="98425" h="102869">
                <a:moveTo>
                  <a:pt x="85458" y="14860"/>
                </a:moveTo>
                <a:lnTo>
                  <a:pt x="50148" y="14860"/>
                </a:lnTo>
                <a:lnTo>
                  <a:pt x="62433" y="17017"/>
                </a:lnTo>
                <a:lnTo>
                  <a:pt x="71175" y="22985"/>
                </a:lnTo>
                <a:lnTo>
                  <a:pt x="76471" y="32010"/>
                </a:lnTo>
                <a:lnTo>
                  <a:pt x="78417" y="43339"/>
                </a:lnTo>
                <a:lnTo>
                  <a:pt x="97086" y="43339"/>
                </a:lnTo>
                <a:lnTo>
                  <a:pt x="95633" y="32909"/>
                </a:lnTo>
                <a:lnTo>
                  <a:pt x="87324" y="16355"/>
                </a:lnTo>
                <a:lnTo>
                  <a:pt x="85458" y="1486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536021" y="19581545"/>
            <a:ext cx="86995" cy="100330"/>
          </a:xfrm>
          <a:custGeom>
            <a:avLst/>
            <a:gdLst/>
            <a:ahLst/>
            <a:cxnLst/>
            <a:rect l="l" t="t" r="r" b="b"/>
            <a:pathLst>
              <a:path w="86995" h="100330">
                <a:moveTo>
                  <a:pt x="18571" y="2475"/>
                </a:moveTo>
                <a:lnTo>
                  <a:pt x="0" y="2475"/>
                </a:lnTo>
                <a:lnTo>
                  <a:pt x="0" y="100298"/>
                </a:lnTo>
                <a:lnTo>
                  <a:pt x="18571" y="100298"/>
                </a:lnTo>
                <a:lnTo>
                  <a:pt x="18571" y="49938"/>
                </a:lnTo>
                <a:lnTo>
                  <a:pt x="20651" y="35268"/>
                </a:lnTo>
                <a:lnTo>
                  <a:pt x="26388" y="25122"/>
                </a:lnTo>
                <a:lnTo>
                  <a:pt x="35026" y="19232"/>
                </a:lnTo>
                <a:lnTo>
                  <a:pt x="44623" y="17539"/>
                </a:lnTo>
                <a:lnTo>
                  <a:pt x="18571" y="17539"/>
                </a:lnTo>
                <a:lnTo>
                  <a:pt x="18571" y="2475"/>
                </a:lnTo>
                <a:close/>
              </a:path>
              <a:path w="86995" h="100330">
                <a:moveTo>
                  <a:pt x="81655" y="17329"/>
                </a:moveTo>
                <a:lnTo>
                  <a:pt x="45812" y="17329"/>
                </a:lnTo>
                <a:lnTo>
                  <a:pt x="54260" y="18680"/>
                </a:lnTo>
                <a:lnTo>
                  <a:pt x="61372" y="23032"/>
                </a:lnTo>
                <a:lnTo>
                  <a:pt x="66276" y="30827"/>
                </a:lnTo>
                <a:lnTo>
                  <a:pt x="68104" y="42510"/>
                </a:lnTo>
                <a:lnTo>
                  <a:pt x="68104" y="100298"/>
                </a:lnTo>
                <a:lnTo>
                  <a:pt x="86677" y="100298"/>
                </a:lnTo>
                <a:lnTo>
                  <a:pt x="86677" y="37352"/>
                </a:lnTo>
                <a:lnTo>
                  <a:pt x="83800" y="20545"/>
                </a:lnTo>
                <a:lnTo>
                  <a:pt x="81655" y="17329"/>
                </a:lnTo>
                <a:close/>
              </a:path>
              <a:path w="86995" h="100330">
                <a:moveTo>
                  <a:pt x="51183" y="0"/>
                </a:moveTo>
                <a:lnTo>
                  <a:pt x="40460" y="1288"/>
                </a:lnTo>
                <a:lnTo>
                  <a:pt x="31209" y="4898"/>
                </a:lnTo>
                <a:lnTo>
                  <a:pt x="23894" y="10443"/>
                </a:lnTo>
                <a:lnTo>
                  <a:pt x="18979" y="17539"/>
                </a:lnTo>
                <a:lnTo>
                  <a:pt x="44623" y="17539"/>
                </a:lnTo>
                <a:lnTo>
                  <a:pt x="45812" y="17329"/>
                </a:lnTo>
                <a:lnTo>
                  <a:pt x="81655" y="17329"/>
                </a:lnTo>
                <a:lnTo>
                  <a:pt x="76048" y="8924"/>
                </a:lnTo>
                <a:lnTo>
                  <a:pt x="64737" y="2179"/>
                </a:lnTo>
                <a:lnTo>
                  <a:pt x="51183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643413" y="19526643"/>
            <a:ext cx="80645" cy="164465"/>
          </a:xfrm>
          <a:custGeom>
            <a:avLst/>
            <a:gdLst/>
            <a:ahLst/>
            <a:cxnLst/>
            <a:rect l="l" t="t" r="r" b="b"/>
            <a:pathLst>
              <a:path w="80645" h="164465">
                <a:moveTo>
                  <a:pt x="66042" y="0"/>
                </a:moveTo>
                <a:lnTo>
                  <a:pt x="0" y="158918"/>
                </a:lnTo>
                <a:lnTo>
                  <a:pt x="14443" y="164283"/>
                </a:lnTo>
                <a:lnTo>
                  <a:pt x="80279" y="5370"/>
                </a:lnTo>
                <a:lnTo>
                  <a:pt x="66042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757128" y="19615150"/>
            <a:ext cx="0" cy="67310"/>
          </a:xfrm>
          <a:custGeom>
            <a:avLst/>
            <a:gdLst/>
            <a:ahLst/>
            <a:cxnLst/>
            <a:rect l="l" t="t" r="r" b="b"/>
            <a:pathLst>
              <a:path h="67309">
                <a:moveTo>
                  <a:pt x="0" y="0"/>
                </a:moveTo>
                <a:lnTo>
                  <a:pt x="0" y="67309"/>
                </a:lnTo>
              </a:path>
            </a:pathLst>
          </a:custGeom>
          <a:ln w="19808">
            <a:solidFill>
              <a:srgbClr val="74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747224" y="19605625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1100" y="0"/>
                </a:lnTo>
              </a:path>
            </a:pathLst>
          </a:custGeom>
          <a:ln w="19050">
            <a:solidFill>
              <a:srgbClr val="74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757128" y="19535139"/>
            <a:ext cx="0" cy="60960"/>
          </a:xfrm>
          <a:custGeom>
            <a:avLst/>
            <a:gdLst/>
            <a:ahLst/>
            <a:cxnLst/>
            <a:rect l="l" t="t" r="r" b="b"/>
            <a:pathLst>
              <a:path h="60959">
                <a:moveTo>
                  <a:pt x="0" y="0"/>
                </a:moveTo>
                <a:lnTo>
                  <a:pt x="0" y="60959"/>
                </a:lnTo>
              </a:path>
            </a:pathLst>
          </a:custGeom>
          <a:ln w="19808">
            <a:solidFill>
              <a:srgbClr val="74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848418" y="19614977"/>
            <a:ext cx="0" cy="67310"/>
          </a:xfrm>
          <a:custGeom>
            <a:avLst/>
            <a:gdLst/>
            <a:ahLst/>
            <a:cxnLst/>
            <a:rect l="l" t="t" r="r" b="b"/>
            <a:pathLst>
              <a:path h="67309">
                <a:moveTo>
                  <a:pt x="0" y="0"/>
                </a:moveTo>
                <a:lnTo>
                  <a:pt x="0" y="66866"/>
                </a:lnTo>
              </a:path>
            </a:pathLst>
          </a:custGeom>
          <a:ln w="19811">
            <a:solidFill>
              <a:srgbClr val="74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848418" y="19535728"/>
            <a:ext cx="0" cy="60960"/>
          </a:xfrm>
          <a:custGeom>
            <a:avLst/>
            <a:gdLst/>
            <a:ahLst/>
            <a:cxnLst/>
            <a:rect l="l" t="t" r="r" b="b"/>
            <a:pathLst>
              <a:path h="60959">
                <a:moveTo>
                  <a:pt x="0" y="0"/>
                </a:moveTo>
                <a:lnTo>
                  <a:pt x="0" y="60677"/>
                </a:lnTo>
              </a:path>
            </a:pathLst>
          </a:custGeom>
          <a:ln w="19811">
            <a:solidFill>
              <a:srgbClr val="74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882431" y="19581545"/>
            <a:ext cx="98425" cy="102870"/>
          </a:xfrm>
          <a:custGeom>
            <a:avLst/>
            <a:gdLst/>
            <a:ahLst/>
            <a:cxnLst/>
            <a:rect l="l" t="t" r="r" b="b"/>
            <a:pathLst>
              <a:path w="98425" h="102869">
                <a:moveTo>
                  <a:pt x="50550" y="0"/>
                </a:moveTo>
                <a:lnTo>
                  <a:pt x="30294" y="3907"/>
                </a:lnTo>
                <a:lnTo>
                  <a:pt x="14290" y="14702"/>
                </a:lnTo>
                <a:lnTo>
                  <a:pt x="3779" y="30993"/>
                </a:lnTo>
                <a:lnTo>
                  <a:pt x="0" y="51389"/>
                </a:lnTo>
                <a:lnTo>
                  <a:pt x="3514" y="71693"/>
                </a:lnTo>
                <a:lnTo>
                  <a:pt x="13567" y="87992"/>
                </a:lnTo>
                <a:lnTo>
                  <a:pt x="29422" y="98835"/>
                </a:lnTo>
                <a:lnTo>
                  <a:pt x="50344" y="102772"/>
                </a:lnTo>
                <a:lnTo>
                  <a:pt x="63595" y="101531"/>
                </a:lnTo>
                <a:lnTo>
                  <a:pt x="75196" y="97795"/>
                </a:lnTo>
                <a:lnTo>
                  <a:pt x="85206" y="91542"/>
                </a:lnTo>
                <a:lnTo>
                  <a:pt x="89898" y="86677"/>
                </a:lnTo>
                <a:lnTo>
                  <a:pt x="52840" y="86677"/>
                </a:lnTo>
                <a:lnTo>
                  <a:pt x="40448" y="84635"/>
                </a:lnTo>
                <a:lnTo>
                  <a:pt x="29897" y="78859"/>
                </a:lnTo>
                <a:lnTo>
                  <a:pt x="22559" y="69872"/>
                </a:lnTo>
                <a:lnTo>
                  <a:pt x="19808" y="58198"/>
                </a:lnTo>
                <a:lnTo>
                  <a:pt x="98225" y="58198"/>
                </a:lnTo>
                <a:lnTo>
                  <a:pt x="98198" y="51389"/>
                </a:lnTo>
                <a:lnTo>
                  <a:pt x="97077" y="43339"/>
                </a:lnTo>
                <a:lnTo>
                  <a:pt x="19808" y="43339"/>
                </a:lnTo>
                <a:lnTo>
                  <a:pt x="21964" y="33404"/>
                </a:lnTo>
                <a:lnTo>
                  <a:pt x="28085" y="24223"/>
                </a:lnTo>
                <a:lnTo>
                  <a:pt x="37650" y="17481"/>
                </a:lnTo>
                <a:lnTo>
                  <a:pt x="50138" y="14860"/>
                </a:lnTo>
                <a:lnTo>
                  <a:pt x="85453" y="14860"/>
                </a:lnTo>
                <a:lnTo>
                  <a:pt x="72546" y="4521"/>
                </a:lnTo>
                <a:lnTo>
                  <a:pt x="50550" y="0"/>
                </a:lnTo>
                <a:close/>
              </a:path>
              <a:path w="98425" h="102869">
                <a:moveTo>
                  <a:pt x="79651" y="72024"/>
                </a:moveTo>
                <a:lnTo>
                  <a:pt x="74009" y="78056"/>
                </a:lnTo>
                <a:lnTo>
                  <a:pt x="67786" y="82677"/>
                </a:lnTo>
                <a:lnTo>
                  <a:pt x="60794" y="85635"/>
                </a:lnTo>
                <a:lnTo>
                  <a:pt x="52840" y="86677"/>
                </a:lnTo>
                <a:lnTo>
                  <a:pt x="89898" y="86677"/>
                </a:lnTo>
                <a:lnTo>
                  <a:pt x="93682" y="82753"/>
                </a:lnTo>
                <a:lnTo>
                  <a:pt x="79651" y="72024"/>
                </a:lnTo>
                <a:close/>
              </a:path>
              <a:path w="98425" h="102869">
                <a:moveTo>
                  <a:pt x="85453" y="14860"/>
                </a:moveTo>
                <a:lnTo>
                  <a:pt x="50138" y="14860"/>
                </a:lnTo>
                <a:lnTo>
                  <a:pt x="62419" y="17017"/>
                </a:lnTo>
                <a:lnTo>
                  <a:pt x="71161" y="22985"/>
                </a:lnTo>
                <a:lnTo>
                  <a:pt x="76463" y="32010"/>
                </a:lnTo>
                <a:lnTo>
                  <a:pt x="78422" y="43339"/>
                </a:lnTo>
                <a:lnTo>
                  <a:pt x="97077" y="43339"/>
                </a:lnTo>
                <a:lnTo>
                  <a:pt x="95625" y="32909"/>
                </a:lnTo>
                <a:lnTo>
                  <a:pt x="87318" y="16355"/>
                </a:lnTo>
                <a:lnTo>
                  <a:pt x="85453" y="1486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004251" y="19581545"/>
            <a:ext cx="57150" cy="100330"/>
          </a:xfrm>
          <a:custGeom>
            <a:avLst/>
            <a:gdLst/>
            <a:ahLst/>
            <a:cxnLst/>
            <a:rect l="l" t="t" r="r" b="b"/>
            <a:pathLst>
              <a:path w="57150" h="100330">
                <a:moveTo>
                  <a:pt x="18573" y="2475"/>
                </a:moveTo>
                <a:lnTo>
                  <a:pt x="0" y="2475"/>
                </a:lnTo>
                <a:lnTo>
                  <a:pt x="0" y="100298"/>
                </a:lnTo>
                <a:lnTo>
                  <a:pt x="18573" y="100298"/>
                </a:lnTo>
                <a:lnTo>
                  <a:pt x="18573" y="51183"/>
                </a:lnTo>
                <a:lnTo>
                  <a:pt x="20404" y="37225"/>
                </a:lnTo>
                <a:lnTo>
                  <a:pt x="25793" y="27446"/>
                </a:lnTo>
                <a:lnTo>
                  <a:pt x="34588" y="21692"/>
                </a:lnTo>
                <a:lnTo>
                  <a:pt x="46634" y="19808"/>
                </a:lnTo>
                <a:lnTo>
                  <a:pt x="55772" y="19808"/>
                </a:lnTo>
                <a:lnTo>
                  <a:pt x="55865" y="17539"/>
                </a:lnTo>
                <a:lnTo>
                  <a:pt x="18573" y="17539"/>
                </a:lnTo>
                <a:lnTo>
                  <a:pt x="18573" y="2475"/>
                </a:lnTo>
                <a:close/>
              </a:path>
              <a:path w="57150" h="100330">
                <a:moveTo>
                  <a:pt x="55772" y="19808"/>
                </a:moveTo>
                <a:lnTo>
                  <a:pt x="49521" y="19808"/>
                </a:lnTo>
                <a:lnTo>
                  <a:pt x="52627" y="20425"/>
                </a:lnTo>
                <a:lnTo>
                  <a:pt x="55712" y="21253"/>
                </a:lnTo>
                <a:lnTo>
                  <a:pt x="55772" y="19808"/>
                </a:lnTo>
                <a:close/>
              </a:path>
              <a:path w="57150" h="100330">
                <a:moveTo>
                  <a:pt x="51176" y="0"/>
                </a:moveTo>
                <a:lnTo>
                  <a:pt x="48291" y="0"/>
                </a:lnTo>
                <a:lnTo>
                  <a:pt x="39236" y="1288"/>
                </a:lnTo>
                <a:lnTo>
                  <a:pt x="30843" y="4898"/>
                </a:lnTo>
                <a:lnTo>
                  <a:pt x="23847" y="10443"/>
                </a:lnTo>
                <a:lnTo>
                  <a:pt x="18979" y="17539"/>
                </a:lnTo>
                <a:lnTo>
                  <a:pt x="55865" y="17539"/>
                </a:lnTo>
                <a:lnTo>
                  <a:pt x="56536" y="1239"/>
                </a:lnTo>
                <a:lnTo>
                  <a:pt x="54057" y="407"/>
                </a:lnTo>
                <a:lnTo>
                  <a:pt x="51176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068526" y="19525822"/>
            <a:ext cx="102870" cy="158750"/>
          </a:xfrm>
          <a:custGeom>
            <a:avLst/>
            <a:gdLst/>
            <a:ahLst/>
            <a:cxnLst/>
            <a:rect l="l" t="t" r="r" b="b"/>
            <a:pathLst>
              <a:path w="102869" h="158750">
                <a:moveTo>
                  <a:pt x="49742" y="55723"/>
                </a:moveTo>
                <a:lnTo>
                  <a:pt x="29258" y="59630"/>
                </a:lnTo>
                <a:lnTo>
                  <a:pt x="13572" y="70425"/>
                </a:lnTo>
                <a:lnTo>
                  <a:pt x="3535" y="86716"/>
                </a:lnTo>
                <a:lnTo>
                  <a:pt x="0" y="107113"/>
                </a:lnTo>
                <a:lnTo>
                  <a:pt x="3506" y="127329"/>
                </a:lnTo>
                <a:lnTo>
                  <a:pt x="13496" y="143638"/>
                </a:lnTo>
                <a:lnTo>
                  <a:pt x="29173" y="154530"/>
                </a:lnTo>
                <a:lnTo>
                  <a:pt x="49742" y="158496"/>
                </a:lnTo>
                <a:lnTo>
                  <a:pt x="59622" y="157396"/>
                </a:lnTo>
                <a:lnTo>
                  <a:pt x="69016" y="154188"/>
                </a:lnTo>
                <a:lnTo>
                  <a:pt x="77287" y="149006"/>
                </a:lnTo>
                <a:lnTo>
                  <a:pt x="83796" y="141985"/>
                </a:lnTo>
                <a:lnTo>
                  <a:pt x="102776" y="141985"/>
                </a:lnTo>
                <a:lnTo>
                  <a:pt x="102776" y="141156"/>
                </a:lnTo>
                <a:lnTo>
                  <a:pt x="52009" y="141156"/>
                </a:lnTo>
                <a:lnTo>
                  <a:pt x="38619" y="138623"/>
                </a:lnTo>
                <a:lnTo>
                  <a:pt x="28481" y="131564"/>
                </a:lnTo>
                <a:lnTo>
                  <a:pt x="22059" y="120790"/>
                </a:lnTo>
                <a:lnTo>
                  <a:pt x="19816" y="107113"/>
                </a:lnTo>
                <a:lnTo>
                  <a:pt x="22059" y="93430"/>
                </a:lnTo>
                <a:lnTo>
                  <a:pt x="28481" y="82651"/>
                </a:lnTo>
                <a:lnTo>
                  <a:pt x="38619" y="75587"/>
                </a:lnTo>
                <a:lnTo>
                  <a:pt x="52009" y="73052"/>
                </a:lnTo>
                <a:lnTo>
                  <a:pt x="102776" y="73052"/>
                </a:lnTo>
                <a:lnTo>
                  <a:pt x="102776" y="72234"/>
                </a:lnTo>
                <a:lnTo>
                  <a:pt x="83796" y="72234"/>
                </a:lnTo>
                <a:lnTo>
                  <a:pt x="77659" y="65389"/>
                </a:lnTo>
                <a:lnTo>
                  <a:pt x="69552" y="60187"/>
                </a:lnTo>
                <a:lnTo>
                  <a:pt x="60053" y="56881"/>
                </a:lnTo>
                <a:lnTo>
                  <a:pt x="49742" y="55723"/>
                </a:lnTo>
                <a:close/>
              </a:path>
              <a:path w="102869" h="158750">
                <a:moveTo>
                  <a:pt x="102776" y="141985"/>
                </a:moveTo>
                <a:lnTo>
                  <a:pt x="84203" y="141985"/>
                </a:lnTo>
                <a:lnTo>
                  <a:pt x="84203" y="156022"/>
                </a:lnTo>
                <a:lnTo>
                  <a:pt x="102776" y="156022"/>
                </a:lnTo>
                <a:lnTo>
                  <a:pt x="102776" y="141985"/>
                </a:lnTo>
                <a:close/>
              </a:path>
              <a:path w="102869" h="158750">
                <a:moveTo>
                  <a:pt x="102776" y="73052"/>
                </a:moveTo>
                <a:lnTo>
                  <a:pt x="52009" y="73052"/>
                </a:lnTo>
                <a:lnTo>
                  <a:pt x="65401" y="75587"/>
                </a:lnTo>
                <a:lnTo>
                  <a:pt x="75538" y="82651"/>
                </a:lnTo>
                <a:lnTo>
                  <a:pt x="81960" y="93430"/>
                </a:lnTo>
                <a:lnTo>
                  <a:pt x="84203" y="107113"/>
                </a:lnTo>
                <a:lnTo>
                  <a:pt x="81960" y="120790"/>
                </a:lnTo>
                <a:lnTo>
                  <a:pt x="75538" y="131564"/>
                </a:lnTo>
                <a:lnTo>
                  <a:pt x="65401" y="138623"/>
                </a:lnTo>
                <a:lnTo>
                  <a:pt x="52009" y="141156"/>
                </a:lnTo>
                <a:lnTo>
                  <a:pt x="102776" y="141156"/>
                </a:lnTo>
                <a:lnTo>
                  <a:pt x="102776" y="73052"/>
                </a:lnTo>
                <a:close/>
              </a:path>
              <a:path w="102869" h="158750">
                <a:moveTo>
                  <a:pt x="102776" y="0"/>
                </a:moveTo>
                <a:lnTo>
                  <a:pt x="84203" y="0"/>
                </a:lnTo>
                <a:lnTo>
                  <a:pt x="84203" y="72234"/>
                </a:lnTo>
                <a:lnTo>
                  <a:pt x="102776" y="72234"/>
                </a:lnTo>
                <a:lnTo>
                  <a:pt x="102776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192483" y="19581545"/>
            <a:ext cx="98425" cy="102870"/>
          </a:xfrm>
          <a:custGeom>
            <a:avLst/>
            <a:gdLst/>
            <a:ahLst/>
            <a:cxnLst/>
            <a:rect l="l" t="t" r="r" b="b"/>
            <a:pathLst>
              <a:path w="98425" h="102869">
                <a:moveTo>
                  <a:pt x="50559" y="0"/>
                </a:moveTo>
                <a:lnTo>
                  <a:pt x="30293" y="3907"/>
                </a:lnTo>
                <a:lnTo>
                  <a:pt x="14287" y="14702"/>
                </a:lnTo>
                <a:lnTo>
                  <a:pt x="3777" y="30993"/>
                </a:lnTo>
                <a:lnTo>
                  <a:pt x="0" y="51389"/>
                </a:lnTo>
                <a:lnTo>
                  <a:pt x="3513" y="71693"/>
                </a:lnTo>
                <a:lnTo>
                  <a:pt x="13565" y="87992"/>
                </a:lnTo>
                <a:lnTo>
                  <a:pt x="29422" y="98835"/>
                </a:lnTo>
                <a:lnTo>
                  <a:pt x="50352" y="102772"/>
                </a:lnTo>
                <a:lnTo>
                  <a:pt x="63593" y="101531"/>
                </a:lnTo>
                <a:lnTo>
                  <a:pt x="75190" y="97795"/>
                </a:lnTo>
                <a:lnTo>
                  <a:pt x="85204" y="91542"/>
                </a:lnTo>
                <a:lnTo>
                  <a:pt x="89902" y="86677"/>
                </a:lnTo>
                <a:lnTo>
                  <a:pt x="52828" y="86677"/>
                </a:lnTo>
                <a:lnTo>
                  <a:pt x="40446" y="84635"/>
                </a:lnTo>
                <a:lnTo>
                  <a:pt x="29901" y="78859"/>
                </a:lnTo>
                <a:lnTo>
                  <a:pt x="22566" y="69872"/>
                </a:lnTo>
                <a:lnTo>
                  <a:pt x="19816" y="58198"/>
                </a:lnTo>
                <a:lnTo>
                  <a:pt x="98234" y="58198"/>
                </a:lnTo>
                <a:lnTo>
                  <a:pt x="98206" y="51389"/>
                </a:lnTo>
                <a:lnTo>
                  <a:pt x="97084" y="43339"/>
                </a:lnTo>
                <a:lnTo>
                  <a:pt x="19816" y="43339"/>
                </a:lnTo>
                <a:lnTo>
                  <a:pt x="21973" y="33404"/>
                </a:lnTo>
                <a:lnTo>
                  <a:pt x="28094" y="24223"/>
                </a:lnTo>
                <a:lnTo>
                  <a:pt x="37660" y="17481"/>
                </a:lnTo>
                <a:lnTo>
                  <a:pt x="50148" y="14860"/>
                </a:lnTo>
                <a:lnTo>
                  <a:pt x="85453" y="14860"/>
                </a:lnTo>
                <a:lnTo>
                  <a:pt x="72546" y="4521"/>
                </a:lnTo>
                <a:lnTo>
                  <a:pt x="50559" y="0"/>
                </a:lnTo>
                <a:close/>
              </a:path>
              <a:path w="98425" h="102869">
                <a:moveTo>
                  <a:pt x="79661" y="72024"/>
                </a:moveTo>
                <a:lnTo>
                  <a:pt x="74018" y="78056"/>
                </a:lnTo>
                <a:lnTo>
                  <a:pt x="67793" y="82677"/>
                </a:lnTo>
                <a:lnTo>
                  <a:pt x="60794" y="85635"/>
                </a:lnTo>
                <a:lnTo>
                  <a:pt x="52828" y="86677"/>
                </a:lnTo>
                <a:lnTo>
                  <a:pt x="89902" y="86677"/>
                </a:lnTo>
                <a:lnTo>
                  <a:pt x="93692" y="82753"/>
                </a:lnTo>
                <a:lnTo>
                  <a:pt x="79661" y="72024"/>
                </a:lnTo>
                <a:close/>
              </a:path>
              <a:path w="98425" h="102869">
                <a:moveTo>
                  <a:pt x="85453" y="14860"/>
                </a:moveTo>
                <a:lnTo>
                  <a:pt x="50148" y="14860"/>
                </a:lnTo>
                <a:lnTo>
                  <a:pt x="62427" y="17017"/>
                </a:lnTo>
                <a:lnTo>
                  <a:pt x="71167" y="22985"/>
                </a:lnTo>
                <a:lnTo>
                  <a:pt x="76465" y="32010"/>
                </a:lnTo>
                <a:lnTo>
                  <a:pt x="78415" y="43339"/>
                </a:lnTo>
                <a:lnTo>
                  <a:pt x="97084" y="43339"/>
                </a:lnTo>
                <a:lnTo>
                  <a:pt x="95631" y="32909"/>
                </a:lnTo>
                <a:lnTo>
                  <a:pt x="87319" y="16355"/>
                </a:lnTo>
                <a:lnTo>
                  <a:pt x="85453" y="1486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307037" y="19581752"/>
            <a:ext cx="88900" cy="102870"/>
          </a:xfrm>
          <a:custGeom>
            <a:avLst/>
            <a:gdLst/>
            <a:ahLst/>
            <a:cxnLst/>
            <a:rect l="l" t="t" r="r" b="b"/>
            <a:pathLst>
              <a:path w="88900" h="102869">
                <a:moveTo>
                  <a:pt x="51193" y="0"/>
                </a:moveTo>
                <a:lnTo>
                  <a:pt x="30303" y="3824"/>
                </a:lnTo>
                <a:lnTo>
                  <a:pt x="14137" y="14498"/>
                </a:lnTo>
                <a:lnTo>
                  <a:pt x="3701" y="30821"/>
                </a:lnTo>
                <a:lnTo>
                  <a:pt x="0" y="51594"/>
                </a:lnTo>
                <a:lnTo>
                  <a:pt x="3761" y="72269"/>
                </a:lnTo>
                <a:lnTo>
                  <a:pt x="14297" y="88379"/>
                </a:lnTo>
                <a:lnTo>
                  <a:pt x="30482" y="98838"/>
                </a:lnTo>
                <a:lnTo>
                  <a:pt x="51193" y="102566"/>
                </a:lnTo>
                <a:lnTo>
                  <a:pt x="61637" y="101721"/>
                </a:lnTo>
                <a:lnTo>
                  <a:pt x="71465" y="99059"/>
                </a:lnTo>
                <a:lnTo>
                  <a:pt x="80442" y="94385"/>
                </a:lnTo>
                <a:lnTo>
                  <a:pt x="88334" y="87505"/>
                </a:lnTo>
                <a:lnTo>
                  <a:pt x="86054" y="85226"/>
                </a:lnTo>
                <a:lnTo>
                  <a:pt x="51394" y="85226"/>
                </a:lnTo>
                <a:lnTo>
                  <a:pt x="38366" y="82618"/>
                </a:lnTo>
                <a:lnTo>
                  <a:pt x="28411" y="75502"/>
                </a:lnTo>
                <a:lnTo>
                  <a:pt x="22054" y="64944"/>
                </a:lnTo>
                <a:lnTo>
                  <a:pt x="19818" y="52009"/>
                </a:lnTo>
                <a:lnTo>
                  <a:pt x="21748" y="38840"/>
                </a:lnTo>
                <a:lnTo>
                  <a:pt x="27508" y="27781"/>
                </a:lnTo>
                <a:lnTo>
                  <a:pt x="37058" y="20167"/>
                </a:lnTo>
                <a:lnTo>
                  <a:pt x="50354" y="17332"/>
                </a:lnTo>
                <a:lnTo>
                  <a:pt x="86709" y="17332"/>
                </a:lnTo>
                <a:lnTo>
                  <a:pt x="88745" y="15475"/>
                </a:lnTo>
                <a:lnTo>
                  <a:pt x="80789" y="8616"/>
                </a:lnTo>
                <a:lnTo>
                  <a:pt x="71670" y="3789"/>
                </a:lnTo>
                <a:lnTo>
                  <a:pt x="61701" y="937"/>
                </a:lnTo>
                <a:lnTo>
                  <a:pt x="51193" y="0"/>
                </a:lnTo>
                <a:close/>
              </a:path>
              <a:path w="88900" h="102869">
                <a:moveTo>
                  <a:pt x="75120" y="74297"/>
                </a:moveTo>
                <a:lnTo>
                  <a:pt x="70259" y="79049"/>
                </a:lnTo>
                <a:lnTo>
                  <a:pt x="64814" y="82468"/>
                </a:lnTo>
                <a:lnTo>
                  <a:pt x="58590" y="84533"/>
                </a:lnTo>
                <a:lnTo>
                  <a:pt x="51394" y="85226"/>
                </a:lnTo>
                <a:lnTo>
                  <a:pt x="86054" y="85226"/>
                </a:lnTo>
                <a:lnTo>
                  <a:pt x="75120" y="74297"/>
                </a:lnTo>
                <a:close/>
              </a:path>
              <a:path w="88900" h="102869">
                <a:moveTo>
                  <a:pt x="86709" y="17332"/>
                </a:moveTo>
                <a:lnTo>
                  <a:pt x="50354" y="17332"/>
                </a:lnTo>
                <a:lnTo>
                  <a:pt x="57560" y="18026"/>
                </a:lnTo>
                <a:lnTo>
                  <a:pt x="63852" y="20093"/>
                </a:lnTo>
                <a:lnTo>
                  <a:pt x="69485" y="23515"/>
                </a:lnTo>
                <a:lnTo>
                  <a:pt x="74714" y="28274"/>
                </a:lnTo>
                <a:lnTo>
                  <a:pt x="86709" y="17332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3409961" y="19525822"/>
            <a:ext cx="90805" cy="156210"/>
          </a:xfrm>
          <a:custGeom>
            <a:avLst/>
            <a:gdLst/>
            <a:ahLst/>
            <a:cxnLst/>
            <a:rect l="l" t="t" r="r" b="b"/>
            <a:pathLst>
              <a:path w="90805" h="156209">
                <a:moveTo>
                  <a:pt x="18568" y="0"/>
                </a:moveTo>
                <a:lnTo>
                  <a:pt x="0" y="0"/>
                </a:lnTo>
                <a:lnTo>
                  <a:pt x="0" y="156022"/>
                </a:lnTo>
                <a:lnTo>
                  <a:pt x="18568" y="156022"/>
                </a:lnTo>
                <a:lnTo>
                  <a:pt x="18568" y="105249"/>
                </a:lnTo>
                <a:lnTo>
                  <a:pt x="43145" y="105249"/>
                </a:lnTo>
                <a:lnTo>
                  <a:pt x="40844" y="102776"/>
                </a:lnTo>
                <a:lnTo>
                  <a:pt x="42964" y="100713"/>
                </a:lnTo>
                <a:lnTo>
                  <a:pt x="18568" y="100713"/>
                </a:lnTo>
                <a:lnTo>
                  <a:pt x="18568" y="0"/>
                </a:lnTo>
                <a:close/>
              </a:path>
              <a:path w="90805" h="156209">
                <a:moveTo>
                  <a:pt x="43145" y="105249"/>
                </a:moveTo>
                <a:lnTo>
                  <a:pt x="18568" y="105249"/>
                </a:lnTo>
                <a:lnTo>
                  <a:pt x="63959" y="156022"/>
                </a:lnTo>
                <a:lnTo>
                  <a:pt x="90380" y="156022"/>
                </a:lnTo>
                <a:lnTo>
                  <a:pt x="43145" y="105249"/>
                </a:lnTo>
                <a:close/>
              </a:path>
              <a:path w="90805" h="156209">
                <a:moveTo>
                  <a:pt x="86456" y="58408"/>
                </a:moveTo>
                <a:lnTo>
                  <a:pt x="60662" y="58408"/>
                </a:lnTo>
                <a:lnTo>
                  <a:pt x="18568" y="100713"/>
                </a:lnTo>
                <a:lnTo>
                  <a:pt x="42964" y="100713"/>
                </a:lnTo>
                <a:lnTo>
                  <a:pt x="86456" y="58408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507859" y="19581545"/>
            <a:ext cx="98425" cy="102870"/>
          </a:xfrm>
          <a:custGeom>
            <a:avLst/>
            <a:gdLst/>
            <a:ahLst/>
            <a:cxnLst/>
            <a:rect l="l" t="t" r="r" b="b"/>
            <a:pathLst>
              <a:path w="98425" h="102869">
                <a:moveTo>
                  <a:pt x="50559" y="0"/>
                </a:moveTo>
                <a:lnTo>
                  <a:pt x="30295" y="3907"/>
                </a:lnTo>
                <a:lnTo>
                  <a:pt x="14289" y="14702"/>
                </a:lnTo>
                <a:lnTo>
                  <a:pt x="3778" y="30993"/>
                </a:lnTo>
                <a:lnTo>
                  <a:pt x="0" y="51389"/>
                </a:lnTo>
                <a:lnTo>
                  <a:pt x="3513" y="71693"/>
                </a:lnTo>
                <a:lnTo>
                  <a:pt x="13563" y="87992"/>
                </a:lnTo>
                <a:lnTo>
                  <a:pt x="29416" y="98835"/>
                </a:lnTo>
                <a:lnTo>
                  <a:pt x="50337" y="102772"/>
                </a:lnTo>
                <a:lnTo>
                  <a:pt x="63589" y="101531"/>
                </a:lnTo>
                <a:lnTo>
                  <a:pt x="75190" y="97795"/>
                </a:lnTo>
                <a:lnTo>
                  <a:pt x="85200" y="91542"/>
                </a:lnTo>
                <a:lnTo>
                  <a:pt x="89892" y="86677"/>
                </a:lnTo>
                <a:lnTo>
                  <a:pt x="52833" y="86677"/>
                </a:lnTo>
                <a:lnTo>
                  <a:pt x="40442" y="84635"/>
                </a:lnTo>
                <a:lnTo>
                  <a:pt x="29890" y="78859"/>
                </a:lnTo>
                <a:lnTo>
                  <a:pt x="22552" y="69872"/>
                </a:lnTo>
                <a:lnTo>
                  <a:pt x="19801" y="58198"/>
                </a:lnTo>
                <a:lnTo>
                  <a:pt x="98218" y="58198"/>
                </a:lnTo>
                <a:lnTo>
                  <a:pt x="98191" y="51389"/>
                </a:lnTo>
                <a:lnTo>
                  <a:pt x="97070" y="43339"/>
                </a:lnTo>
                <a:lnTo>
                  <a:pt x="19801" y="43339"/>
                </a:lnTo>
                <a:lnTo>
                  <a:pt x="21957" y="33404"/>
                </a:lnTo>
                <a:lnTo>
                  <a:pt x="28079" y="24223"/>
                </a:lnTo>
                <a:lnTo>
                  <a:pt x="37644" y="17481"/>
                </a:lnTo>
                <a:lnTo>
                  <a:pt x="50133" y="14860"/>
                </a:lnTo>
                <a:lnTo>
                  <a:pt x="85449" y="14860"/>
                </a:lnTo>
                <a:lnTo>
                  <a:pt x="72547" y="4521"/>
                </a:lnTo>
                <a:lnTo>
                  <a:pt x="50559" y="0"/>
                </a:lnTo>
                <a:close/>
              </a:path>
              <a:path w="98425" h="102869">
                <a:moveTo>
                  <a:pt x="79645" y="72024"/>
                </a:moveTo>
                <a:lnTo>
                  <a:pt x="74003" y="78056"/>
                </a:lnTo>
                <a:lnTo>
                  <a:pt x="67780" y="82677"/>
                </a:lnTo>
                <a:lnTo>
                  <a:pt x="60787" y="85635"/>
                </a:lnTo>
                <a:lnTo>
                  <a:pt x="52833" y="86677"/>
                </a:lnTo>
                <a:lnTo>
                  <a:pt x="89892" y="86677"/>
                </a:lnTo>
                <a:lnTo>
                  <a:pt x="93677" y="82753"/>
                </a:lnTo>
                <a:lnTo>
                  <a:pt x="79645" y="72024"/>
                </a:lnTo>
                <a:close/>
              </a:path>
              <a:path w="98425" h="102869">
                <a:moveTo>
                  <a:pt x="85449" y="14860"/>
                </a:moveTo>
                <a:lnTo>
                  <a:pt x="50133" y="14860"/>
                </a:lnTo>
                <a:lnTo>
                  <a:pt x="62417" y="17017"/>
                </a:lnTo>
                <a:lnTo>
                  <a:pt x="71164" y="22985"/>
                </a:lnTo>
                <a:lnTo>
                  <a:pt x="76467" y="32010"/>
                </a:lnTo>
                <a:lnTo>
                  <a:pt x="78417" y="43339"/>
                </a:lnTo>
                <a:lnTo>
                  <a:pt x="97070" y="43339"/>
                </a:lnTo>
                <a:lnTo>
                  <a:pt x="95619" y="32909"/>
                </a:lnTo>
                <a:lnTo>
                  <a:pt x="87314" y="16355"/>
                </a:lnTo>
                <a:lnTo>
                  <a:pt x="85449" y="1486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263645" y="19247738"/>
            <a:ext cx="180340" cy="202565"/>
          </a:xfrm>
          <a:custGeom>
            <a:avLst/>
            <a:gdLst/>
            <a:ahLst/>
            <a:cxnLst/>
            <a:rect l="l" t="t" r="r" b="b"/>
            <a:pathLst>
              <a:path w="180340" h="202565">
                <a:moveTo>
                  <a:pt x="49394" y="0"/>
                </a:moveTo>
                <a:lnTo>
                  <a:pt x="0" y="0"/>
                </a:lnTo>
                <a:lnTo>
                  <a:pt x="0" y="124714"/>
                </a:lnTo>
                <a:lnTo>
                  <a:pt x="3788" y="153886"/>
                </a:lnTo>
                <a:lnTo>
                  <a:pt x="16104" y="178733"/>
                </a:lnTo>
                <a:lnTo>
                  <a:pt x="38375" y="196017"/>
                </a:lnTo>
                <a:lnTo>
                  <a:pt x="72028" y="202498"/>
                </a:lnTo>
                <a:lnTo>
                  <a:pt x="94102" y="199554"/>
                </a:lnTo>
                <a:lnTo>
                  <a:pt x="111237" y="191594"/>
                </a:lnTo>
                <a:lnTo>
                  <a:pt x="123894" y="179929"/>
                </a:lnTo>
                <a:lnTo>
                  <a:pt x="132536" y="165869"/>
                </a:lnTo>
                <a:lnTo>
                  <a:pt x="180290" y="165869"/>
                </a:lnTo>
                <a:lnTo>
                  <a:pt x="180290" y="158053"/>
                </a:lnTo>
                <a:lnTo>
                  <a:pt x="85617" y="158053"/>
                </a:lnTo>
                <a:lnTo>
                  <a:pt x="65372" y="152052"/>
                </a:lnTo>
                <a:lnTo>
                  <a:pt x="54541" y="137214"/>
                </a:lnTo>
                <a:lnTo>
                  <a:pt x="50192" y="118286"/>
                </a:lnTo>
                <a:lnTo>
                  <a:pt x="49394" y="100013"/>
                </a:lnTo>
                <a:lnTo>
                  <a:pt x="49394" y="0"/>
                </a:lnTo>
                <a:close/>
              </a:path>
              <a:path w="180340" h="202565">
                <a:moveTo>
                  <a:pt x="180290" y="165869"/>
                </a:moveTo>
                <a:lnTo>
                  <a:pt x="133359" y="165869"/>
                </a:lnTo>
                <a:lnTo>
                  <a:pt x="133359" y="197567"/>
                </a:lnTo>
                <a:lnTo>
                  <a:pt x="180290" y="197567"/>
                </a:lnTo>
                <a:lnTo>
                  <a:pt x="180290" y="165869"/>
                </a:lnTo>
                <a:close/>
              </a:path>
              <a:path w="180340" h="202565">
                <a:moveTo>
                  <a:pt x="180290" y="0"/>
                </a:moveTo>
                <a:lnTo>
                  <a:pt x="130896" y="0"/>
                </a:lnTo>
                <a:lnTo>
                  <a:pt x="130896" y="107835"/>
                </a:lnTo>
                <a:lnTo>
                  <a:pt x="128393" y="126795"/>
                </a:lnTo>
                <a:lnTo>
                  <a:pt x="120449" y="142823"/>
                </a:lnTo>
                <a:lnTo>
                  <a:pt x="106408" y="153911"/>
                </a:lnTo>
                <a:lnTo>
                  <a:pt x="85617" y="158053"/>
                </a:lnTo>
                <a:lnTo>
                  <a:pt x="180290" y="158053"/>
                </a:lnTo>
                <a:lnTo>
                  <a:pt x="180290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495572" y="19242795"/>
            <a:ext cx="180340" cy="202565"/>
          </a:xfrm>
          <a:custGeom>
            <a:avLst/>
            <a:gdLst/>
            <a:ahLst/>
            <a:cxnLst/>
            <a:rect l="l" t="t" r="r" b="b"/>
            <a:pathLst>
              <a:path w="180340" h="202565">
                <a:moveTo>
                  <a:pt x="46921" y="4941"/>
                </a:moveTo>
                <a:lnTo>
                  <a:pt x="0" y="4941"/>
                </a:lnTo>
                <a:lnTo>
                  <a:pt x="0" y="202509"/>
                </a:lnTo>
                <a:lnTo>
                  <a:pt x="49394" y="202509"/>
                </a:lnTo>
                <a:lnTo>
                  <a:pt x="49394" y="94667"/>
                </a:lnTo>
                <a:lnTo>
                  <a:pt x="51895" y="75709"/>
                </a:lnTo>
                <a:lnTo>
                  <a:pt x="59836" y="59683"/>
                </a:lnTo>
                <a:lnTo>
                  <a:pt x="73873" y="48598"/>
                </a:lnTo>
                <a:lnTo>
                  <a:pt x="94663" y="44457"/>
                </a:lnTo>
                <a:lnTo>
                  <a:pt x="174429" y="44457"/>
                </a:lnTo>
                <a:lnTo>
                  <a:pt x="170551" y="36633"/>
                </a:lnTo>
                <a:lnTo>
                  <a:pt x="46921" y="36633"/>
                </a:lnTo>
                <a:lnTo>
                  <a:pt x="46921" y="4941"/>
                </a:lnTo>
                <a:close/>
              </a:path>
              <a:path w="180340" h="202565">
                <a:moveTo>
                  <a:pt x="174429" y="44457"/>
                </a:moveTo>
                <a:lnTo>
                  <a:pt x="94663" y="44457"/>
                </a:lnTo>
                <a:lnTo>
                  <a:pt x="114913" y="50456"/>
                </a:lnTo>
                <a:lnTo>
                  <a:pt x="125743" y="65290"/>
                </a:lnTo>
                <a:lnTo>
                  <a:pt x="130089" y="84216"/>
                </a:lnTo>
                <a:lnTo>
                  <a:pt x="130886" y="102491"/>
                </a:lnTo>
                <a:lnTo>
                  <a:pt x="130886" y="202509"/>
                </a:lnTo>
                <a:lnTo>
                  <a:pt x="180281" y="202509"/>
                </a:lnTo>
                <a:lnTo>
                  <a:pt x="180281" y="77793"/>
                </a:lnTo>
                <a:lnTo>
                  <a:pt x="176492" y="48621"/>
                </a:lnTo>
                <a:lnTo>
                  <a:pt x="174429" y="44457"/>
                </a:lnTo>
                <a:close/>
              </a:path>
              <a:path w="180340" h="202565">
                <a:moveTo>
                  <a:pt x="108252" y="0"/>
                </a:moveTo>
                <a:lnTo>
                  <a:pt x="86178" y="2946"/>
                </a:lnTo>
                <a:lnTo>
                  <a:pt x="69045" y="10909"/>
                </a:lnTo>
                <a:lnTo>
                  <a:pt x="56387" y="22575"/>
                </a:lnTo>
                <a:lnTo>
                  <a:pt x="47742" y="36633"/>
                </a:lnTo>
                <a:lnTo>
                  <a:pt x="170551" y="36633"/>
                </a:lnTo>
                <a:lnTo>
                  <a:pt x="164176" y="23770"/>
                </a:lnTo>
                <a:lnTo>
                  <a:pt x="141905" y="6482"/>
                </a:lnTo>
                <a:lnTo>
                  <a:pt x="108252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756296" y="19247738"/>
            <a:ext cx="0" cy="198120"/>
          </a:xfrm>
          <a:custGeom>
            <a:avLst/>
            <a:gdLst/>
            <a:ahLst/>
            <a:cxnLst/>
            <a:rect l="l" t="t" r="r" b="b"/>
            <a:pathLst>
              <a:path h="198119">
                <a:moveTo>
                  <a:pt x="0" y="0"/>
                </a:moveTo>
                <a:lnTo>
                  <a:pt x="0" y="197567"/>
                </a:lnTo>
              </a:path>
            </a:pathLst>
          </a:custGeom>
          <a:ln w="49394">
            <a:solidFill>
              <a:srgbClr val="74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938446" y="19247738"/>
            <a:ext cx="211454" cy="198120"/>
          </a:xfrm>
          <a:custGeom>
            <a:avLst/>
            <a:gdLst/>
            <a:ahLst/>
            <a:cxnLst/>
            <a:rect l="l" t="t" r="r" b="b"/>
            <a:pathLst>
              <a:path w="211454" h="198119">
                <a:moveTo>
                  <a:pt x="53923" y="0"/>
                </a:moveTo>
                <a:lnTo>
                  <a:pt x="0" y="0"/>
                </a:lnTo>
                <a:lnTo>
                  <a:pt x="80680" y="197567"/>
                </a:lnTo>
                <a:lnTo>
                  <a:pt x="133365" y="197567"/>
                </a:lnTo>
                <a:lnTo>
                  <a:pt x="156706" y="138292"/>
                </a:lnTo>
                <a:lnTo>
                  <a:pt x="106610" y="138292"/>
                </a:lnTo>
                <a:lnTo>
                  <a:pt x="53923" y="0"/>
                </a:lnTo>
                <a:close/>
              </a:path>
              <a:path w="211454" h="198119">
                <a:moveTo>
                  <a:pt x="211160" y="0"/>
                </a:moveTo>
                <a:lnTo>
                  <a:pt x="160531" y="0"/>
                </a:lnTo>
                <a:lnTo>
                  <a:pt x="107429" y="138292"/>
                </a:lnTo>
                <a:lnTo>
                  <a:pt x="156706" y="138292"/>
                </a:lnTo>
                <a:lnTo>
                  <a:pt x="211160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160136" y="19242795"/>
            <a:ext cx="200660" cy="207645"/>
          </a:xfrm>
          <a:custGeom>
            <a:avLst/>
            <a:gdLst/>
            <a:ahLst/>
            <a:cxnLst/>
            <a:rect l="l" t="t" r="r" b="b"/>
            <a:pathLst>
              <a:path w="200659" h="207644">
                <a:moveTo>
                  <a:pt x="107422" y="0"/>
                </a:moveTo>
                <a:lnTo>
                  <a:pt x="65462" y="7466"/>
                </a:lnTo>
                <a:lnTo>
                  <a:pt x="31333" y="28554"/>
                </a:lnTo>
                <a:lnTo>
                  <a:pt x="8393" y="61294"/>
                </a:lnTo>
                <a:lnTo>
                  <a:pt x="0" y="103720"/>
                </a:lnTo>
                <a:lnTo>
                  <a:pt x="8393" y="146145"/>
                </a:lnTo>
                <a:lnTo>
                  <a:pt x="31333" y="178886"/>
                </a:lnTo>
                <a:lnTo>
                  <a:pt x="65462" y="199973"/>
                </a:lnTo>
                <a:lnTo>
                  <a:pt x="107422" y="207440"/>
                </a:lnTo>
                <a:lnTo>
                  <a:pt x="130438" y="205261"/>
                </a:lnTo>
                <a:lnTo>
                  <a:pt x="152293" y="198338"/>
                </a:lnTo>
                <a:lnTo>
                  <a:pt x="172600" y="186088"/>
                </a:lnTo>
                <a:lnTo>
                  <a:pt x="190978" y="167932"/>
                </a:lnTo>
                <a:lnTo>
                  <a:pt x="102492" y="167932"/>
                </a:lnTo>
                <a:lnTo>
                  <a:pt x="83018" y="164710"/>
                </a:lnTo>
                <a:lnTo>
                  <a:pt x="66828" y="155431"/>
                </a:lnTo>
                <a:lnTo>
                  <a:pt x="55194" y="140673"/>
                </a:lnTo>
                <a:lnTo>
                  <a:pt x="49387" y="121016"/>
                </a:lnTo>
                <a:lnTo>
                  <a:pt x="200039" y="121016"/>
                </a:lnTo>
                <a:lnTo>
                  <a:pt x="200039" y="107429"/>
                </a:lnTo>
                <a:lnTo>
                  <a:pt x="196599" y="83970"/>
                </a:lnTo>
                <a:lnTo>
                  <a:pt x="49387" y="83970"/>
                </a:lnTo>
                <a:lnTo>
                  <a:pt x="54818" y="64658"/>
                </a:lnTo>
                <a:lnTo>
                  <a:pt x="65341" y="49860"/>
                </a:lnTo>
                <a:lnTo>
                  <a:pt x="80649" y="40388"/>
                </a:lnTo>
                <a:lnTo>
                  <a:pt x="100434" y="37051"/>
                </a:lnTo>
                <a:lnTo>
                  <a:pt x="179528" y="37051"/>
                </a:lnTo>
                <a:lnTo>
                  <a:pt x="174416" y="27937"/>
                </a:lnTo>
                <a:lnTo>
                  <a:pt x="145164" y="7119"/>
                </a:lnTo>
                <a:lnTo>
                  <a:pt x="107422" y="0"/>
                </a:lnTo>
                <a:close/>
              </a:path>
              <a:path w="200659" h="207644">
                <a:moveTo>
                  <a:pt x="155582" y="141178"/>
                </a:moveTo>
                <a:lnTo>
                  <a:pt x="145550" y="151782"/>
                </a:lnTo>
                <a:lnTo>
                  <a:pt x="133666" y="160265"/>
                </a:lnTo>
                <a:lnTo>
                  <a:pt x="119467" y="165893"/>
                </a:lnTo>
                <a:lnTo>
                  <a:pt x="102492" y="167932"/>
                </a:lnTo>
                <a:lnTo>
                  <a:pt x="190978" y="167932"/>
                </a:lnTo>
                <a:lnTo>
                  <a:pt x="155582" y="141178"/>
                </a:lnTo>
                <a:close/>
              </a:path>
              <a:path w="200659" h="207644">
                <a:moveTo>
                  <a:pt x="179528" y="37051"/>
                </a:moveTo>
                <a:lnTo>
                  <a:pt x="100434" y="37051"/>
                </a:lnTo>
                <a:lnTo>
                  <a:pt x="121242" y="40329"/>
                </a:lnTo>
                <a:lnTo>
                  <a:pt x="136959" y="49704"/>
                </a:lnTo>
                <a:lnTo>
                  <a:pt x="146966" y="64482"/>
                </a:lnTo>
                <a:lnTo>
                  <a:pt x="150645" y="83970"/>
                </a:lnTo>
                <a:lnTo>
                  <a:pt x="196599" y="83970"/>
                </a:lnTo>
                <a:lnTo>
                  <a:pt x="193325" y="61644"/>
                </a:lnTo>
                <a:lnTo>
                  <a:pt x="179528" y="37051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401937" y="19242795"/>
            <a:ext cx="126364" cy="202565"/>
          </a:xfrm>
          <a:custGeom>
            <a:avLst/>
            <a:gdLst/>
            <a:ahLst/>
            <a:cxnLst/>
            <a:rect l="l" t="t" r="r" b="b"/>
            <a:pathLst>
              <a:path w="126365" h="202565">
                <a:moveTo>
                  <a:pt x="49394" y="4941"/>
                </a:moveTo>
                <a:lnTo>
                  <a:pt x="0" y="4941"/>
                </a:lnTo>
                <a:lnTo>
                  <a:pt x="0" y="202509"/>
                </a:lnTo>
                <a:lnTo>
                  <a:pt x="49394" y="202509"/>
                </a:lnTo>
                <a:lnTo>
                  <a:pt x="49394" y="96725"/>
                </a:lnTo>
                <a:lnTo>
                  <a:pt x="51149" y="84428"/>
                </a:lnTo>
                <a:lnTo>
                  <a:pt x="58497" y="67809"/>
                </a:lnTo>
                <a:lnTo>
                  <a:pt x="74567" y="53197"/>
                </a:lnTo>
                <a:lnTo>
                  <a:pt x="102487" y="46920"/>
                </a:lnTo>
                <a:lnTo>
                  <a:pt x="126356" y="46920"/>
                </a:lnTo>
                <a:lnTo>
                  <a:pt x="126356" y="36222"/>
                </a:lnTo>
                <a:lnTo>
                  <a:pt x="49394" y="36222"/>
                </a:lnTo>
                <a:lnTo>
                  <a:pt x="49394" y="4941"/>
                </a:lnTo>
                <a:close/>
              </a:path>
              <a:path w="126365" h="202565">
                <a:moveTo>
                  <a:pt x="126356" y="46920"/>
                </a:moveTo>
                <a:lnTo>
                  <a:pt x="110303" y="46920"/>
                </a:lnTo>
                <a:lnTo>
                  <a:pt x="118132" y="48571"/>
                </a:lnTo>
                <a:lnTo>
                  <a:pt x="126356" y="50628"/>
                </a:lnTo>
                <a:lnTo>
                  <a:pt x="126356" y="46920"/>
                </a:lnTo>
                <a:close/>
              </a:path>
              <a:path w="126365" h="202565">
                <a:moveTo>
                  <a:pt x="114835" y="0"/>
                </a:moveTo>
                <a:lnTo>
                  <a:pt x="108658" y="0"/>
                </a:lnTo>
                <a:lnTo>
                  <a:pt x="90091" y="2475"/>
                </a:lnTo>
                <a:lnTo>
                  <a:pt x="73724" y="9621"/>
                </a:lnTo>
                <a:lnTo>
                  <a:pt x="60215" y="21011"/>
                </a:lnTo>
                <a:lnTo>
                  <a:pt x="50217" y="36222"/>
                </a:lnTo>
                <a:lnTo>
                  <a:pt x="126356" y="36222"/>
                </a:lnTo>
                <a:lnTo>
                  <a:pt x="126356" y="2884"/>
                </a:lnTo>
                <a:lnTo>
                  <a:pt x="120596" y="1234"/>
                </a:lnTo>
                <a:lnTo>
                  <a:pt x="114835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543442" y="19242795"/>
            <a:ext cx="162560" cy="207645"/>
          </a:xfrm>
          <a:custGeom>
            <a:avLst/>
            <a:gdLst/>
            <a:ahLst/>
            <a:cxnLst/>
            <a:rect l="l" t="t" r="r" b="b"/>
            <a:pathLst>
              <a:path w="162559" h="207644">
                <a:moveTo>
                  <a:pt x="32932" y="146120"/>
                </a:moveTo>
                <a:lnTo>
                  <a:pt x="0" y="176983"/>
                </a:lnTo>
                <a:lnTo>
                  <a:pt x="16252" y="191296"/>
                </a:lnTo>
                <a:lnTo>
                  <a:pt x="34626" y="200704"/>
                </a:lnTo>
                <a:lnTo>
                  <a:pt x="54928" y="205866"/>
                </a:lnTo>
                <a:lnTo>
                  <a:pt x="76967" y="207440"/>
                </a:lnTo>
                <a:lnTo>
                  <a:pt x="107300" y="204135"/>
                </a:lnTo>
                <a:lnTo>
                  <a:pt x="134699" y="193344"/>
                </a:lnTo>
                <a:lnTo>
                  <a:pt x="154533" y="173755"/>
                </a:lnTo>
                <a:lnTo>
                  <a:pt x="155396" y="170400"/>
                </a:lnTo>
                <a:lnTo>
                  <a:pt x="79853" y="170400"/>
                </a:lnTo>
                <a:lnTo>
                  <a:pt x="65458" y="168574"/>
                </a:lnTo>
                <a:lnTo>
                  <a:pt x="53302" y="163508"/>
                </a:lnTo>
                <a:lnTo>
                  <a:pt x="42691" y="155817"/>
                </a:lnTo>
                <a:lnTo>
                  <a:pt x="32932" y="146120"/>
                </a:lnTo>
                <a:close/>
              </a:path>
              <a:path w="162559" h="207644">
                <a:moveTo>
                  <a:pt x="85617" y="0"/>
                </a:moveTo>
                <a:lnTo>
                  <a:pt x="56359" y="3775"/>
                </a:lnTo>
                <a:lnTo>
                  <a:pt x="30923" y="15384"/>
                </a:lnTo>
                <a:lnTo>
                  <a:pt x="12975" y="35251"/>
                </a:lnTo>
                <a:lnTo>
                  <a:pt x="6178" y="63800"/>
                </a:lnTo>
                <a:lnTo>
                  <a:pt x="22835" y="102965"/>
                </a:lnTo>
                <a:lnTo>
                  <a:pt x="59481" y="118749"/>
                </a:lnTo>
                <a:lnTo>
                  <a:pt x="96126" y="128049"/>
                </a:lnTo>
                <a:lnTo>
                  <a:pt x="112783" y="147765"/>
                </a:lnTo>
                <a:lnTo>
                  <a:pt x="109664" y="157900"/>
                </a:lnTo>
                <a:lnTo>
                  <a:pt x="101720" y="164948"/>
                </a:lnTo>
                <a:lnTo>
                  <a:pt x="91076" y="169063"/>
                </a:lnTo>
                <a:lnTo>
                  <a:pt x="79853" y="170400"/>
                </a:lnTo>
                <a:lnTo>
                  <a:pt x="155396" y="170400"/>
                </a:lnTo>
                <a:lnTo>
                  <a:pt x="162173" y="144057"/>
                </a:lnTo>
                <a:lnTo>
                  <a:pt x="145516" y="103510"/>
                </a:lnTo>
                <a:lnTo>
                  <a:pt x="108869" y="86694"/>
                </a:lnTo>
                <a:lnTo>
                  <a:pt x="72223" y="77673"/>
                </a:lnTo>
                <a:lnTo>
                  <a:pt x="55566" y="60508"/>
                </a:lnTo>
                <a:lnTo>
                  <a:pt x="58216" y="50976"/>
                </a:lnTo>
                <a:lnTo>
                  <a:pt x="65032" y="44454"/>
                </a:lnTo>
                <a:lnTo>
                  <a:pt x="74319" y="40709"/>
                </a:lnTo>
                <a:lnTo>
                  <a:pt x="84377" y="39512"/>
                </a:lnTo>
                <a:lnTo>
                  <a:pt x="145482" y="39512"/>
                </a:lnTo>
                <a:lnTo>
                  <a:pt x="155996" y="30051"/>
                </a:lnTo>
                <a:lnTo>
                  <a:pt x="141930" y="16151"/>
                </a:lnTo>
                <a:lnTo>
                  <a:pt x="124662" y="6844"/>
                </a:lnTo>
                <a:lnTo>
                  <a:pt x="105466" y="1627"/>
                </a:lnTo>
                <a:lnTo>
                  <a:pt x="85617" y="0"/>
                </a:lnTo>
                <a:close/>
              </a:path>
              <a:path w="162559" h="207644">
                <a:moveTo>
                  <a:pt x="145482" y="39512"/>
                </a:moveTo>
                <a:lnTo>
                  <a:pt x="84377" y="39512"/>
                </a:lnTo>
                <a:lnTo>
                  <a:pt x="96212" y="40812"/>
                </a:lnTo>
                <a:lnTo>
                  <a:pt x="106501" y="44659"/>
                </a:lnTo>
                <a:lnTo>
                  <a:pt x="115401" y="50976"/>
                </a:lnTo>
                <a:lnTo>
                  <a:pt x="123064" y="59684"/>
                </a:lnTo>
                <a:lnTo>
                  <a:pt x="145482" y="39512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741152" y="19151006"/>
            <a:ext cx="63500" cy="294640"/>
          </a:xfrm>
          <a:custGeom>
            <a:avLst/>
            <a:gdLst/>
            <a:ahLst/>
            <a:cxnLst/>
            <a:rect l="l" t="t" r="r" b="b"/>
            <a:pathLst>
              <a:path w="63500" h="294640">
                <a:moveTo>
                  <a:pt x="56394" y="96731"/>
                </a:moveTo>
                <a:lnTo>
                  <a:pt x="6995" y="96731"/>
                </a:lnTo>
                <a:lnTo>
                  <a:pt x="6995" y="294299"/>
                </a:lnTo>
                <a:lnTo>
                  <a:pt x="56394" y="294299"/>
                </a:lnTo>
                <a:lnTo>
                  <a:pt x="56394" y="96731"/>
                </a:lnTo>
                <a:close/>
              </a:path>
              <a:path w="63500" h="294640">
                <a:moveTo>
                  <a:pt x="31280" y="0"/>
                </a:moveTo>
                <a:lnTo>
                  <a:pt x="18753" y="2430"/>
                </a:lnTo>
                <a:lnTo>
                  <a:pt x="8849" y="8952"/>
                </a:lnTo>
                <a:lnTo>
                  <a:pt x="2341" y="18407"/>
                </a:lnTo>
                <a:lnTo>
                  <a:pt x="0" y="29638"/>
                </a:lnTo>
                <a:lnTo>
                  <a:pt x="2341" y="40867"/>
                </a:lnTo>
                <a:lnTo>
                  <a:pt x="8849" y="50321"/>
                </a:lnTo>
                <a:lnTo>
                  <a:pt x="18753" y="56842"/>
                </a:lnTo>
                <a:lnTo>
                  <a:pt x="31280" y="59273"/>
                </a:lnTo>
                <a:lnTo>
                  <a:pt x="43937" y="57016"/>
                </a:lnTo>
                <a:lnTo>
                  <a:pt x="54125" y="50784"/>
                </a:lnTo>
                <a:lnTo>
                  <a:pt x="60919" y="41388"/>
                </a:lnTo>
                <a:lnTo>
                  <a:pt x="63389" y="29638"/>
                </a:lnTo>
                <a:lnTo>
                  <a:pt x="60919" y="17888"/>
                </a:lnTo>
                <a:lnTo>
                  <a:pt x="54125" y="8491"/>
                </a:lnTo>
                <a:lnTo>
                  <a:pt x="43937" y="2258"/>
                </a:lnTo>
                <a:lnTo>
                  <a:pt x="31280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834133" y="19190526"/>
            <a:ext cx="144780" cy="259715"/>
          </a:xfrm>
          <a:custGeom>
            <a:avLst/>
            <a:gdLst/>
            <a:ahLst/>
            <a:cxnLst/>
            <a:rect l="l" t="t" r="r" b="b"/>
            <a:pathLst>
              <a:path w="144779" h="259715">
                <a:moveTo>
                  <a:pt x="90138" y="99189"/>
                </a:moveTo>
                <a:lnTo>
                  <a:pt x="40754" y="99189"/>
                </a:lnTo>
                <a:lnTo>
                  <a:pt x="40754" y="189749"/>
                </a:lnTo>
                <a:lnTo>
                  <a:pt x="43499" y="220299"/>
                </a:lnTo>
                <a:lnTo>
                  <a:pt x="53460" y="242168"/>
                </a:lnTo>
                <a:lnTo>
                  <a:pt x="73224" y="255318"/>
                </a:lnTo>
                <a:lnTo>
                  <a:pt x="105378" y="259709"/>
                </a:lnTo>
                <a:lnTo>
                  <a:pt x="114900" y="259376"/>
                </a:lnTo>
                <a:lnTo>
                  <a:pt x="125387" y="258272"/>
                </a:lnTo>
                <a:lnTo>
                  <a:pt x="135645" y="256242"/>
                </a:lnTo>
                <a:lnTo>
                  <a:pt x="144475" y="253132"/>
                </a:lnTo>
                <a:lnTo>
                  <a:pt x="144475" y="217732"/>
                </a:lnTo>
                <a:lnTo>
                  <a:pt x="117716" y="217732"/>
                </a:lnTo>
                <a:lnTo>
                  <a:pt x="104205" y="215494"/>
                </a:lnTo>
                <a:lnTo>
                  <a:pt x="95748" y="209088"/>
                </a:lnTo>
                <a:lnTo>
                  <a:pt x="91380" y="198977"/>
                </a:lnTo>
                <a:lnTo>
                  <a:pt x="90138" y="185623"/>
                </a:lnTo>
                <a:lnTo>
                  <a:pt x="90138" y="99189"/>
                </a:lnTo>
                <a:close/>
              </a:path>
              <a:path w="144779" h="259715">
                <a:moveTo>
                  <a:pt x="144475" y="211556"/>
                </a:moveTo>
                <a:lnTo>
                  <a:pt x="138905" y="214430"/>
                </a:lnTo>
                <a:lnTo>
                  <a:pt x="132023" y="216341"/>
                </a:lnTo>
                <a:lnTo>
                  <a:pt x="124678" y="217404"/>
                </a:lnTo>
                <a:lnTo>
                  <a:pt x="117716" y="217732"/>
                </a:lnTo>
                <a:lnTo>
                  <a:pt x="144475" y="217732"/>
                </a:lnTo>
                <a:lnTo>
                  <a:pt x="144475" y="211556"/>
                </a:lnTo>
                <a:close/>
              </a:path>
              <a:path w="144779" h="259715">
                <a:moveTo>
                  <a:pt x="144475" y="57211"/>
                </a:moveTo>
                <a:lnTo>
                  <a:pt x="0" y="57211"/>
                </a:lnTo>
                <a:lnTo>
                  <a:pt x="0" y="99189"/>
                </a:lnTo>
                <a:lnTo>
                  <a:pt x="144475" y="99189"/>
                </a:lnTo>
                <a:lnTo>
                  <a:pt x="144475" y="57211"/>
                </a:lnTo>
                <a:close/>
              </a:path>
              <a:path w="144779" h="259715">
                <a:moveTo>
                  <a:pt x="90138" y="0"/>
                </a:moveTo>
                <a:lnTo>
                  <a:pt x="40754" y="0"/>
                </a:lnTo>
                <a:lnTo>
                  <a:pt x="40754" y="57211"/>
                </a:lnTo>
                <a:lnTo>
                  <a:pt x="90138" y="57211"/>
                </a:lnTo>
                <a:lnTo>
                  <a:pt x="90138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007379" y="19153891"/>
            <a:ext cx="181610" cy="296545"/>
          </a:xfrm>
          <a:custGeom>
            <a:avLst/>
            <a:gdLst/>
            <a:ahLst/>
            <a:cxnLst/>
            <a:rect l="l" t="t" r="r" b="b"/>
            <a:pathLst>
              <a:path w="181609" h="296544">
                <a:moveTo>
                  <a:pt x="53091" y="0"/>
                </a:moveTo>
                <a:lnTo>
                  <a:pt x="40563" y="2431"/>
                </a:lnTo>
                <a:lnTo>
                  <a:pt x="30658" y="8953"/>
                </a:lnTo>
                <a:lnTo>
                  <a:pt x="24148" y="18408"/>
                </a:lnTo>
                <a:lnTo>
                  <a:pt x="21806" y="29640"/>
                </a:lnTo>
                <a:lnTo>
                  <a:pt x="24148" y="40866"/>
                </a:lnTo>
                <a:lnTo>
                  <a:pt x="30658" y="50320"/>
                </a:lnTo>
                <a:lnTo>
                  <a:pt x="40563" y="56842"/>
                </a:lnTo>
                <a:lnTo>
                  <a:pt x="53091" y="59273"/>
                </a:lnTo>
                <a:lnTo>
                  <a:pt x="65744" y="57015"/>
                </a:lnTo>
                <a:lnTo>
                  <a:pt x="75929" y="50783"/>
                </a:lnTo>
                <a:lnTo>
                  <a:pt x="82720" y="41387"/>
                </a:lnTo>
                <a:lnTo>
                  <a:pt x="85189" y="29640"/>
                </a:lnTo>
                <a:lnTo>
                  <a:pt x="82720" y="17887"/>
                </a:lnTo>
                <a:lnTo>
                  <a:pt x="75929" y="8490"/>
                </a:lnTo>
                <a:lnTo>
                  <a:pt x="65744" y="2257"/>
                </a:lnTo>
                <a:lnTo>
                  <a:pt x="53091" y="0"/>
                </a:lnTo>
                <a:close/>
              </a:path>
              <a:path w="181609" h="296544">
                <a:moveTo>
                  <a:pt x="137871" y="0"/>
                </a:moveTo>
                <a:lnTo>
                  <a:pt x="125345" y="2431"/>
                </a:lnTo>
                <a:lnTo>
                  <a:pt x="115441" y="8953"/>
                </a:lnTo>
                <a:lnTo>
                  <a:pt x="108932" y="18408"/>
                </a:lnTo>
                <a:lnTo>
                  <a:pt x="106590" y="29640"/>
                </a:lnTo>
                <a:lnTo>
                  <a:pt x="108932" y="40866"/>
                </a:lnTo>
                <a:lnTo>
                  <a:pt x="115441" y="50320"/>
                </a:lnTo>
                <a:lnTo>
                  <a:pt x="125345" y="56842"/>
                </a:lnTo>
                <a:lnTo>
                  <a:pt x="137871" y="59273"/>
                </a:lnTo>
                <a:lnTo>
                  <a:pt x="150535" y="57015"/>
                </a:lnTo>
                <a:lnTo>
                  <a:pt x="160727" y="50783"/>
                </a:lnTo>
                <a:lnTo>
                  <a:pt x="167520" y="41387"/>
                </a:lnTo>
                <a:lnTo>
                  <a:pt x="169990" y="29640"/>
                </a:lnTo>
                <a:lnTo>
                  <a:pt x="167520" y="17887"/>
                </a:lnTo>
                <a:lnTo>
                  <a:pt x="160727" y="8490"/>
                </a:lnTo>
                <a:lnTo>
                  <a:pt x="150535" y="2257"/>
                </a:lnTo>
                <a:lnTo>
                  <a:pt x="137871" y="0"/>
                </a:lnTo>
                <a:close/>
              </a:path>
              <a:path w="181609" h="296544">
                <a:moveTo>
                  <a:pt x="171528" y="125955"/>
                </a:moveTo>
                <a:lnTo>
                  <a:pt x="91367" y="125955"/>
                </a:lnTo>
                <a:lnTo>
                  <a:pt x="109559" y="128327"/>
                </a:lnTo>
                <a:lnTo>
                  <a:pt x="123887" y="135368"/>
                </a:lnTo>
                <a:lnTo>
                  <a:pt x="133273" y="146962"/>
                </a:lnTo>
                <a:lnTo>
                  <a:pt x="136641" y="162995"/>
                </a:lnTo>
                <a:lnTo>
                  <a:pt x="136641" y="168338"/>
                </a:lnTo>
                <a:lnTo>
                  <a:pt x="124303" y="168338"/>
                </a:lnTo>
                <a:lnTo>
                  <a:pt x="84038" y="170050"/>
                </a:lnTo>
                <a:lnTo>
                  <a:pt x="43625" y="178632"/>
                </a:lnTo>
                <a:lnTo>
                  <a:pt x="12474" y="199253"/>
                </a:lnTo>
                <a:lnTo>
                  <a:pt x="0" y="237081"/>
                </a:lnTo>
                <a:lnTo>
                  <a:pt x="6102" y="262838"/>
                </a:lnTo>
                <a:lnTo>
                  <a:pt x="22274" y="281377"/>
                </a:lnTo>
                <a:lnTo>
                  <a:pt x="45312" y="292584"/>
                </a:lnTo>
                <a:lnTo>
                  <a:pt x="72012" y="296345"/>
                </a:lnTo>
                <a:lnTo>
                  <a:pt x="91069" y="294454"/>
                </a:lnTo>
                <a:lnTo>
                  <a:pt x="108349" y="288628"/>
                </a:lnTo>
                <a:lnTo>
                  <a:pt x="123310" y="278636"/>
                </a:lnTo>
                <a:lnTo>
                  <a:pt x="135412" y="264247"/>
                </a:lnTo>
                <a:lnTo>
                  <a:pt x="181098" y="264247"/>
                </a:lnTo>
                <a:lnTo>
                  <a:pt x="181098" y="259305"/>
                </a:lnTo>
                <a:lnTo>
                  <a:pt x="83960" y="259305"/>
                </a:lnTo>
                <a:lnTo>
                  <a:pt x="71784" y="257800"/>
                </a:lnTo>
                <a:lnTo>
                  <a:pt x="60653" y="253132"/>
                </a:lnTo>
                <a:lnTo>
                  <a:pt x="52533" y="245066"/>
                </a:lnTo>
                <a:lnTo>
                  <a:pt x="49389" y="233372"/>
                </a:lnTo>
                <a:lnTo>
                  <a:pt x="57143" y="216633"/>
                </a:lnTo>
                <a:lnTo>
                  <a:pt x="76242" y="207494"/>
                </a:lnTo>
                <a:lnTo>
                  <a:pt x="100438" y="203681"/>
                </a:lnTo>
                <a:lnTo>
                  <a:pt x="123484" y="202916"/>
                </a:lnTo>
                <a:lnTo>
                  <a:pt x="181098" y="202916"/>
                </a:lnTo>
                <a:lnTo>
                  <a:pt x="181098" y="177812"/>
                </a:lnTo>
                <a:lnTo>
                  <a:pt x="179780" y="152112"/>
                </a:lnTo>
                <a:lnTo>
                  <a:pt x="171528" y="125955"/>
                </a:lnTo>
                <a:close/>
              </a:path>
              <a:path w="181609" h="296544">
                <a:moveTo>
                  <a:pt x="181098" y="264247"/>
                </a:moveTo>
                <a:lnTo>
                  <a:pt x="136641" y="264247"/>
                </a:lnTo>
                <a:lnTo>
                  <a:pt x="136641" y="291414"/>
                </a:lnTo>
                <a:lnTo>
                  <a:pt x="181098" y="291414"/>
                </a:lnTo>
                <a:lnTo>
                  <a:pt x="181098" y="264247"/>
                </a:lnTo>
                <a:close/>
              </a:path>
              <a:path w="181609" h="296544">
                <a:moveTo>
                  <a:pt x="181098" y="202916"/>
                </a:moveTo>
                <a:lnTo>
                  <a:pt x="133755" y="202916"/>
                </a:lnTo>
                <a:lnTo>
                  <a:pt x="133755" y="214034"/>
                </a:lnTo>
                <a:lnTo>
                  <a:pt x="130722" y="232742"/>
                </a:lnTo>
                <a:lnTo>
                  <a:pt x="121518" y="247011"/>
                </a:lnTo>
                <a:lnTo>
                  <a:pt x="105983" y="256110"/>
                </a:lnTo>
                <a:lnTo>
                  <a:pt x="83960" y="259305"/>
                </a:lnTo>
                <a:lnTo>
                  <a:pt x="181098" y="259305"/>
                </a:lnTo>
                <a:lnTo>
                  <a:pt x="181098" y="202916"/>
                </a:lnTo>
                <a:close/>
              </a:path>
              <a:path w="181609" h="296544">
                <a:moveTo>
                  <a:pt x="96725" y="88904"/>
                </a:moveTo>
                <a:lnTo>
                  <a:pt x="73474" y="90731"/>
                </a:lnTo>
                <a:lnTo>
                  <a:pt x="51186" y="96416"/>
                </a:lnTo>
                <a:lnTo>
                  <a:pt x="30678" y="106268"/>
                </a:lnTo>
                <a:lnTo>
                  <a:pt x="12765" y="120595"/>
                </a:lnTo>
                <a:lnTo>
                  <a:pt x="38686" y="146533"/>
                </a:lnTo>
                <a:lnTo>
                  <a:pt x="49581" y="138107"/>
                </a:lnTo>
                <a:lnTo>
                  <a:pt x="62249" y="131613"/>
                </a:lnTo>
                <a:lnTo>
                  <a:pt x="76305" y="127434"/>
                </a:lnTo>
                <a:lnTo>
                  <a:pt x="91367" y="125955"/>
                </a:lnTo>
                <a:lnTo>
                  <a:pt x="171528" y="125955"/>
                </a:lnTo>
                <a:lnTo>
                  <a:pt x="170552" y="122862"/>
                </a:lnTo>
                <a:lnTo>
                  <a:pt x="145503" y="98860"/>
                </a:lnTo>
                <a:lnTo>
                  <a:pt x="96725" y="88904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218159" y="19190526"/>
            <a:ext cx="144780" cy="259715"/>
          </a:xfrm>
          <a:custGeom>
            <a:avLst/>
            <a:gdLst/>
            <a:ahLst/>
            <a:cxnLst/>
            <a:rect l="l" t="t" r="r" b="b"/>
            <a:pathLst>
              <a:path w="144780" h="259715">
                <a:moveTo>
                  <a:pt x="90138" y="99189"/>
                </a:moveTo>
                <a:lnTo>
                  <a:pt x="40754" y="99189"/>
                </a:lnTo>
                <a:lnTo>
                  <a:pt x="40754" y="189749"/>
                </a:lnTo>
                <a:lnTo>
                  <a:pt x="43498" y="220299"/>
                </a:lnTo>
                <a:lnTo>
                  <a:pt x="53459" y="242168"/>
                </a:lnTo>
                <a:lnTo>
                  <a:pt x="73224" y="255318"/>
                </a:lnTo>
                <a:lnTo>
                  <a:pt x="105383" y="259709"/>
                </a:lnTo>
                <a:lnTo>
                  <a:pt x="114902" y="259376"/>
                </a:lnTo>
                <a:lnTo>
                  <a:pt x="125391" y="258272"/>
                </a:lnTo>
                <a:lnTo>
                  <a:pt x="135649" y="256242"/>
                </a:lnTo>
                <a:lnTo>
                  <a:pt x="144480" y="253132"/>
                </a:lnTo>
                <a:lnTo>
                  <a:pt x="144480" y="217732"/>
                </a:lnTo>
                <a:lnTo>
                  <a:pt x="117721" y="217732"/>
                </a:lnTo>
                <a:lnTo>
                  <a:pt x="104209" y="215494"/>
                </a:lnTo>
                <a:lnTo>
                  <a:pt x="95750" y="209088"/>
                </a:lnTo>
                <a:lnTo>
                  <a:pt x="91380" y="198977"/>
                </a:lnTo>
                <a:lnTo>
                  <a:pt x="90138" y="185623"/>
                </a:lnTo>
                <a:lnTo>
                  <a:pt x="90138" y="99189"/>
                </a:lnTo>
                <a:close/>
              </a:path>
              <a:path w="144780" h="259715">
                <a:moveTo>
                  <a:pt x="144480" y="211556"/>
                </a:moveTo>
                <a:lnTo>
                  <a:pt x="138907" y="214430"/>
                </a:lnTo>
                <a:lnTo>
                  <a:pt x="132026" y="216341"/>
                </a:lnTo>
                <a:lnTo>
                  <a:pt x="124682" y="217404"/>
                </a:lnTo>
                <a:lnTo>
                  <a:pt x="117721" y="217732"/>
                </a:lnTo>
                <a:lnTo>
                  <a:pt x="144480" y="217732"/>
                </a:lnTo>
                <a:lnTo>
                  <a:pt x="144480" y="211556"/>
                </a:lnTo>
                <a:close/>
              </a:path>
              <a:path w="144780" h="259715">
                <a:moveTo>
                  <a:pt x="144480" y="57211"/>
                </a:moveTo>
                <a:lnTo>
                  <a:pt x="0" y="57211"/>
                </a:lnTo>
                <a:lnTo>
                  <a:pt x="0" y="99189"/>
                </a:lnTo>
                <a:lnTo>
                  <a:pt x="144480" y="99189"/>
                </a:lnTo>
                <a:lnTo>
                  <a:pt x="144480" y="57211"/>
                </a:lnTo>
                <a:close/>
              </a:path>
              <a:path w="144780" h="259715">
                <a:moveTo>
                  <a:pt x="90138" y="0"/>
                </a:moveTo>
                <a:lnTo>
                  <a:pt x="40754" y="0"/>
                </a:lnTo>
                <a:lnTo>
                  <a:pt x="40754" y="57211"/>
                </a:lnTo>
                <a:lnTo>
                  <a:pt x="90138" y="57211"/>
                </a:lnTo>
                <a:lnTo>
                  <a:pt x="90138" y="0"/>
                </a:lnTo>
                <a:close/>
              </a:path>
            </a:pathLst>
          </a:custGeom>
          <a:solidFill>
            <a:srgbClr val="746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274331" y="18854380"/>
            <a:ext cx="833755" cy="297815"/>
          </a:xfrm>
          <a:custGeom>
            <a:avLst/>
            <a:gdLst/>
            <a:ahLst/>
            <a:cxnLst/>
            <a:rect l="l" t="t" r="r" b="b"/>
            <a:pathLst>
              <a:path w="833754" h="297815">
                <a:moveTo>
                  <a:pt x="616374" y="47906"/>
                </a:moveTo>
                <a:lnTo>
                  <a:pt x="451460" y="47906"/>
                </a:lnTo>
                <a:lnTo>
                  <a:pt x="501829" y="50954"/>
                </a:lnTo>
                <a:lnTo>
                  <a:pt x="550415" y="59831"/>
                </a:lnTo>
                <a:lnTo>
                  <a:pt x="596933" y="74192"/>
                </a:lnTo>
                <a:lnTo>
                  <a:pt x="640976" y="93665"/>
                </a:lnTo>
                <a:lnTo>
                  <a:pt x="682169" y="117888"/>
                </a:lnTo>
                <a:lnTo>
                  <a:pt x="720135" y="146496"/>
                </a:lnTo>
                <a:lnTo>
                  <a:pt x="754499" y="179126"/>
                </a:lnTo>
                <a:lnTo>
                  <a:pt x="784884" y="215412"/>
                </a:lnTo>
                <a:lnTo>
                  <a:pt x="810915" y="254992"/>
                </a:lnTo>
                <a:lnTo>
                  <a:pt x="832214" y="297501"/>
                </a:lnTo>
                <a:lnTo>
                  <a:pt x="832247" y="297653"/>
                </a:lnTo>
                <a:lnTo>
                  <a:pt x="832515" y="297723"/>
                </a:lnTo>
                <a:lnTo>
                  <a:pt x="832901" y="297758"/>
                </a:lnTo>
                <a:lnTo>
                  <a:pt x="833202" y="297622"/>
                </a:lnTo>
                <a:lnTo>
                  <a:pt x="814890" y="251902"/>
                </a:lnTo>
                <a:lnTo>
                  <a:pt x="791644" y="208927"/>
                </a:lnTo>
                <a:lnTo>
                  <a:pt x="763771" y="168939"/>
                </a:lnTo>
                <a:lnTo>
                  <a:pt x="731630" y="132300"/>
                </a:lnTo>
                <a:lnTo>
                  <a:pt x="695582" y="99372"/>
                </a:lnTo>
                <a:lnTo>
                  <a:pt x="655986" y="70516"/>
                </a:lnTo>
                <a:lnTo>
                  <a:pt x="616374" y="47906"/>
                </a:lnTo>
                <a:close/>
              </a:path>
              <a:path w="833754" h="297815">
                <a:moveTo>
                  <a:pt x="417388" y="0"/>
                </a:moveTo>
                <a:lnTo>
                  <a:pt x="365500" y="3018"/>
                </a:lnTo>
                <a:lnTo>
                  <a:pt x="315342" y="11850"/>
                </a:lnTo>
                <a:lnTo>
                  <a:pt x="267269" y="26160"/>
                </a:lnTo>
                <a:lnTo>
                  <a:pt x="221631" y="45611"/>
                </a:lnTo>
                <a:lnTo>
                  <a:pt x="178782" y="69867"/>
                </a:lnTo>
                <a:lnTo>
                  <a:pt x="139074" y="98593"/>
                </a:lnTo>
                <a:lnTo>
                  <a:pt x="102861" y="131452"/>
                </a:lnTo>
                <a:lnTo>
                  <a:pt x="70494" y="168108"/>
                </a:lnTo>
                <a:lnTo>
                  <a:pt x="42326" y="208226"/>
                </a:lnTo>
                <a:lnTo>
                  <a:pt x="18711" y="251469"/>
                </a:lnTo>
                <a:lnTo>
                  <a:pt x="0" y="297501"/>
                </a:lnTo>
                <a:lnTo>
                  <a:pt x="71781" y="297501"/>
                </a:lnTo>
                <a:lnTo>
                  <a:pt x="93456" y="255042"/>
                </a:lnTo>
                <a:lnTo>
                  <a:pt x="119719" y="215491"/>
                </a:lnTo>
                <a:lnTo>
                  <a:pt x="150208" y="179217"/>
                </a:lnTo>
                <a:lnTo>
                  <a:pt x="184560" y="146585"/>
                </a:lnTo>
                <a:lnTo>
                  <a:pt x="222410" y="117965"/>
                </a:lnTo>
                <a:lnTo>
                  <a:pt x="263398" y="93725"/>
                </a:lnTo>
                <a:lnTo>
                  <a:pt x="307160" y="74231"/>
                </a:lnTo>
                <a:lnTo>
                  <a:pt x="353333" y="59851"/>
                </a:lnTo>
                <a:lnTo>
                  <a:pt x="401554" y="50954"/>
                </a:lnTo>
                <a:lnTo>
                  <a:pt x="451460" y="47906"/>
                </a:lnTo>
                <a:lnTo>
                  <a:pt x="616374" y="47906"/>
                </a:lnTo>
                <a:lnTo>
                  <a:pt x="613202" y="46096"/>
                </a:lnTo>
                <a:lnTo>
                  <a:pt x="567591" y="26472"/>
                </a:lnTo>
                <a:lnTo>
                  <a:pt x="519511" y="12006"/>
                </a:lnTo>
                <a:lnTo>
                  <a:pt x="469324" y="3062"/>
                </a:lnTo>
                <a:lnTo>
                  <a:pt x="417388" y="0"/>
                </a:lnTo>
                <a:close/>
              </a:path>
            </a:pathLst>
          </a:custGeom>
          <a:solidFill>
            <a:srgbClr val="2E6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030342" y="18913724"/>
            <a:ext cx="525145" cy="729615"/>
          </a:xfrm>
          <a:custGeom>
            <a:avLst/>
            <a:gdLst/>
            <a:ahLst/>
            <a:cxnLst/>
            <a:rect l="l" t="t" r="r" b="b"/>
            <a:pathLst>
              <a:path w="525145" h="729615">
                <a:moveTo>
                  <a:pt x="108070" y="0"/>
                </a:moveTo>
                <a:lnTo>
                  <a:pt x="77630" y="38711"/>
                </a:lnTo>
                <a:lnTo>
                  <a:pt x="52037" y="80329"/>
                </a:lnTo>
                <a:lnTo>
                  <a:pt x="31344" y="124463"/>
                </a:lnTo>
                <a:lnTo>
                  <a:pt x="15684" y="170618"/>
                </a:lnTo>
                <a:lnTo>
                  <a:pt x="5191" y="218301"/>
                </a:lnTo>
                <a:lnTo>
                  <a:pt x="0" y="267021"/>
                </a:lnTo>
                <a:lnTo>
                  <a:pt x="242" y="316284"/>
                </a:lnTo>
                <a:lnTo>
                  <a:pt x="6052" y="365598"/>
                </a:lnTo>
                <a:lnTo>
                  <a:pt x="17564" y="414469"/>
                </a:lnTo>
                <a:lnTo>
                  <a:pt x="34910" y="462405"/>
                </a:lnTo>
                <a:lnTo>
                  <a:pt x="58225" y="508914"/>
                </a:lnTo>
                <a:lnTo>
                  <a:pt x="86794" y="552315"/>
                </a:lnTo>
                <a:lnTo>
                  <a:pt x="119546" y="591271"/>
                </a:lnTo>
                <a:lnTo>
                  <a:pt x="156008" y="625658"/>
                </a:lnTo>
                <a:lnTo>
                  <a:pt x="195709" y="655355"/>
                </a:lnTo>
                <a:lnTo>
                  <a:pt x="238174" y="680239"/>
                </a:lnTo>
                <a:lnTo>
                  <a:pt x="282932" y="700188"/>
                </a:lnTo>
                <a:lnTo>
                  <a:pt x="329510" y="715081"/>
                </a:lnTo>
                <a:lnTo>
                  <a:pt x="377436" y="724794"/>
                </a:lnTo>
                <a:lnTo>
                  <a:pt x="426235" y="729206"/>
                </a:lnTo>
                <a:lnTo>
                  <a:pt x="475437" y="728194"/>
                </a:lnTo>
                <a:lnTo>
                  <a:pt x="524568" y="721637"/>
                </a:lnTo>
                <a:lnTo>
                  <a:pt x="490247" y="662201"/>
                </a:lnTo>
                <a:lnTo>
                  <a:pt x="440977" y="662201"/>
                </a:lnTo>
                <a:lnTo>
                  <a:pt x="393557" y="659464"/>
                </a:lnTo>
                <a:lnTo>
                  <a:pt x="346897" y="651386"/>
                </a:lnTo>
                <a:lnTo>
                  <a:pt x="301481" y="638089"/>
                </a:lnTo>
                <a:lnTo>
                  <a:pt x="257796" y="619698"/>
                </a:lnTo>
                <a:lnTo>
                  <a:pt x="216326" y="596335"/>
                </a:lnTo>
                <a:lnTo>
                  <a:pt x="177556" y="568126"/>
                </a:lnTo>
                <a:lnTo>
                  <a:pt x="141971" y="535193"/>
                </a:lnTo>
                <a:lnTo>
                  <a:pt x="110056" y="497661"/>
                </a:lnTo>
                <a:lnTo>
                  <a:pt x="82296" y="455653"/>
                </a:lnTo>
                <a:lnTo>
                  <a:pt x="59773" y="410531"/>
                </a:lnTo>
                <a:lnTo>
                  <a:pt x="43188" y="363972"/>
                </a:lnTo>
                <a:lnTo>
                  <a:pt x="32409" y="316484"/>
                </a:lnTo>
                <a:lnTo>
                  <a:pt x="27305" y="268578"/>
                </a:lnTo>
                <a:lnTo>
                  <a:pt x="27744" y="220764"/>
                </a:lnTo>
                <a:lnTo>
                  <a:pt x="33594" y="173551"/>
                </a:lnTo>
                <a:lnTo>
                  <a:pt x="44722" y="127450"/>
                </a:lnTo>
                <a:lnTo>
                  <a:pt x="60996" y="82971"/>
                </a:lnTo>
                <a:lnTo>
                  <a:pt x="82286" y="40623"/>
                </a:lnTo>
                <a:lnTo>
                  <a:pt x="108458" y="917"/>
                </a:lnTo>
                <a:lnTo>
                  <a:pt x="108480" y="405"/>
                </a:lnTo>
                <a:lnTo>
                  <a:pt x="108344" y="189"/>
                </a:lnTo>
                <a:lnTo>
                  <a:pt x="108070" y="0"/>
                </a:lnTo>
                <a:close/>
              </a:path>
              <a:path w="525145" h="729615">
                <a:moveTo>
                  <a:pt x="488671" y="659471"/>
                </a:moveTo>
                <a:lnTo>
                  <a:pt x="440977" y="662201"/>
                </a:lnTo>
                <a:lnTo>
                  <a:pt x="490247" y="662201"/>
                </a:lnTo>
                <a:lnTo>
                  <a:pt x="488671" y="659471"/>
                </a:lnTo>
                <a:close/>
              </a:path>
            </a:pathLst>
          </a:custGeom>
          <a:solidFill>
            <a:srgbClr val="2E6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416485" y="19151227"/>
            <a:ext cx="524510" cy="730250"/>
          </a:xfrm>
          <a:custGeom>
            <a:avLst/>
            <a:gdLst/>
            <a:ahLst/>
            <a:cxnLst/>
            <a:rect l="l" t="t" r="r" b="b"/>
            <a:pathLst>
              <a:path w="524509" h="730250">
                <a:moveTo>
                  <a:pt x="447" y="721030"/>
                </a:moveTo>
                <a:lnTo>
                  <a:pt x="148" y="721314"/>
                </a:lnTo>
                <a:lnTo>
                  <a:pt x="22" y="721547"/>
                </a:lnTo>
                <a:lnTo>
                  <a:pt x="0" y="721874"/>
                </a:lnTo>
                <a:lnTo>
                  <a:pt x="48748" y="728876"/>
                </a:lnTo>
                <a:lnTo>
                  <a:pt x="97587" y="730231"/>
                </a:lnTo>
                <a:lnTo>
                  <a:pt x="146153" y="726085"/>
                </a:lnTo>
                <a:lnTo>
                  <a:pt x="157186" y="723889"/>
                </a:lnTo>
                <a:lnTo>
                  <a:pt x="48002" y="723889"/>
                </a:lnTo>
                <a:lnTo>
                  <a:pt x="596" y="721073"/>
                </a:lnTo>
                <a:lnTo>
                  <a:pt x="447" y="721030"/>
                </a:lnTo>
                <a:close/>
              </a:path>
              <a:path w="524509" h="730250">
                <a:moveTo>
                  <a:pt x="416350" y="0"/>
                </a:moveTo>
                <a:lnTo>
                  <a:pt x="380453" y="62170"/>
                </a:lnTo>
                <a:lnTo>
                  <a:pt x="406611" y="102121"/>
                </a:lnTo>
                <a:lnTo>
                  <a:pt x="427798" y="144585"/>
                </a:lnTo>
                <a:lnTo>
                  <a:pt x="443905" y="189074"/>
                </a:lnTo>
                <a:lnTo>
                  <a:pt x="454822" y="235103"/>
                </a:lnTo>
                <a:lnTo>
                  <a:pt x="460436" y="282185"/>
                </a:lnTo>
                <a:lnTo>
                  <a:pt x="460638" y="329835"/>
                </a:lnTo>
                <a:lnTo>
                  <a:pt x="455316" y="377566"/>
                </a:lnTo>
                <a:lnTo>
                  <a:pt x="444361" y="424892"/>
                </a:lnTo>
                <a:lnTo>
                  <a:pt x="427660" y="471327"/>
                </a:lnTo>
                <a:lnTo>
                  <a:pt x="405105" y="516384"/>
                </a:lnTo>
                <a:lnTo>
                  <a:pt x="377357" y="558451"/>
                </a:lnTo>
                <a:lnTo>
                  <a:pt x="345509" y="596093"/>
                </a:lnTo>
                <a:lnTo>
                  <a:pt x="310040" y="629170"/>
                </a:lnTo>
                <a:lnTo>
                  <a:pt x="271428" y="657541"/>
                </a:lnTo>
                <a:lnTo>
                  <a:pt x="230154" y="681066"/>
                </a:lnTo>
                <a:lnTo>
                  <a:pt x="186695" y="699604"/>
                </a:lnTo>
                <a:lnTo>
                  <a:pt x="141531" y="713014"/>
                </a:lnTo>
                <a:lnTo>
                  <a:pt x="95140" y="721156"/>
                </a:lnTo>
                <a:lnTo>
                  <a:pt x="48002" y="723889"/>
                </a:lnTo>
                <a:lnTo>
                  <a:pt x="157186" y="723889"/>
                </a:lnTo>
                <a:lnTo>
                  <a:pt x="240495" y="701814"/>
                </a:lnTo>
                <a:lnTo>
                  <a:pt x="285283" y="681950"/>
                </a:lnTo>
                <a:lnTo>
                  <a:pt x="327824" y="657108"/>
                </a:lnTo>
                <a:lnTo>
                  <a:pt x="367626" y="627419"/>
                </a:lnTo>
                <a:lnTo>
                  <a:pt x="404194" y="593014"/>
                </a:lnTo>
                <a:lnTo>
                  <a:pt x="437035" y="554022"/>
                </a:lnTo>
                <a:lnTo>
                  <a:pt x="465655" y="510576"/>
                </a:lnTo>
                <a:lnTo>
                  <a:pt x="488949" y="464128"/>
                </a:lnTo>
                <a:lnTo>
                  <a:pt x="506286" y="416265"/>
                </a:lnTo>
                <a:lnTo>
                  <a:pt x="517801" y="367462"/>
                </a:lnTo>
                <a:lnTo>
                  <a:pt x="523626" y="318190"/>
                </a:lnTo>
                <a:lnTo>
                  <a:pt x="523896" y="268925"/>
                </a:lnTo>
                <a:lnTo>
                  <a:pt x="518745" y="220141"/>
                </a:lnTo>
                <a:lnTo>
                  <a:pt x="508306" y="172310"/>
                </a:lnTo>
                <a:lnTo>
                  <a:pt x="492713" y="125906"/>
                </a:lnTo>
                <a:lnTo>
                  <a:pt x="472101" y="81404"/>
                </a:lnTo>
                <a:lnTo>
                  <a:pt x="446602" y="39278"/>
                </a:lnTo>
                <a:lnTo>
                  <a:pt x="416350" y="0"/>
                </a:lnTo>
                <a:close/>
              </a:path>
            </a:pathLst>
          </a:custGeom>
          <a:solidFill>
            <a:srgbClr val="2E6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723275" y="19092408"/>
            <a:ext cx="64769" cy="60325"/>
          </a:xfrm>
          <a:custGeom>
            <a:avLst/>
            <a:gdLst/>
            <a:ahLst/>
            <a:cxnLst/>
            <a:rect l="l" t="t" r="r" b="b"/>
            <a:pathLst>
              <a:path w="64770" h="60325">
                <a:moveTo>
                  <a:pt x="31766" y="0"/>
                </a:moveTo>
                <a:lnTo>
                  <a:pt x="19045" y="2468"/>
                </a:lnTo>
                <a:lnTo>
                  <a:pt x="8987" y="9090"/>
                </a:lnTo>
                <a:lnTo>
                  <a:pt x="2377" y="18690"/>
                </a:lnTo>
                <a:lnTo>
                  <a:pt x="0" y="30093"/>
                </a:lnTo>
                <a:lnTo>
                  <a:pt x="2377" y="41489"/>
                </a:lnTo>
                <a:lnTo>
                  <a:pt x="8987" y="51086"/>
                </a:lnTo>
                <a:lnTo>
                  <a:pt x="19045" y="57706"/>
                </a:lnTo>
                <a:lnTo>
                  <a:pt x="31766" y="60175"/>
                </a:lnTo>
                <a:lnTo>
                  <a:pt x="44620" y="57884"/>
                </a:lnTo>
                <a:lnTo>
                  <a:pt x="54966" y="51559"/>
                </a:lnTo>
                <a:lnTo>
                  <a:pt x="61862" y="42021"/>
                </a:lnTo>
                <a:lnTo>
                  <a:pt x="64370" y="30093"/>
                </a:lnTo>
                <a:lnTo>
                  <a:pt x="61862" y="18158"/>
                </a:lnTo>
                <a:lnTo>
                  <a:pt x="54966" y="8617"/>
                </a:lnTo>
                <a:lnTo>
                  <a:pt x="44620" y="2291"/>
                </a:lnTo>
                <a:lnTo>
                  <a:pt x="31766" y="0"/>
                </a:lnTo>
                <a:close/>
              </a:path>
            </a:pathLst>
          </a:custGeom>
          <a:solidFill>
            <a:srgbClr val="2E6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723275" y="19092405"/>
            <a:ext cx="64769" cy="60325"/>
          </a:xfrm>
          <a:custGeom>
            <a:avLst/>
            <a:gdLst/>
            <a:ahLst/>
            <a:cxnLst/>
            <a:rect l="l" t="t" r="r" b="b"/>
            <a:pathLst>
              <a:path w="64770" h="60325">
                <a:moveTo>
                  <a:pt x="0" y="30092"/>
                </a:moveTo>
                <a:lnTo>
                  <a:pt x="2377" y="41489"/>
                </a:lnTo>
                <a:lnTo>
                  <a:pt x="8987" y="51086"/>
                </a:lnTo>
                <a:lnTo>
                  <a:pt x="19045" y="57706"/>
                </a:lnTo>
                <a:lnTo>
                  <a:pt x="31767" y="60175"/>
                </a:lnTo>
                <a:lnTo>
                  <a:pt x="44620" y="57884"/>
                </a:lnTo>
                <a:lnTo>
                  <a:pt x="54965" y="51560"/>
                </a:lnTo>
                <a:lnTo>
                  <a:pt x="61862" y="42023"/>
                </a:lnTo>
                <a:lnTo>
                  <a:pt x="64369" y="30092"/>
                </a:lnTo>
                <a:lnTo>
                  <a:pt x="61862" y="18160"/>
                </a:lnTo>
                <a:lnTo>
                  <a:pt x="54965" y="8619"/>
                </a:lnTo>
                <a:lnTo>
                  <a:pt x="44620" y="2292"/>
                </a:lnTo>
                <a:lnTo>
                  <a:pt x="31767" y="0"/>
                </a:lnTo>
                <a:lnTo>
                  <a:pt x="19045" y="2468"/>
                </a:lnTo>
                <a:lnTo>
                  <a:pt x="8987" y="9090"/>
                </a:lnTo>
                <a:lnTo>
                  <a:pt x="2377" y="18689"/>
                </a:lnTo>
                <a:lnTo>
                  <a:pt x="0" y="30092"/>
                </a:lnTo>
                <a:close/>
              </a:path>
            </a:pathLst>
          </a:custGeom>
          <a:ln w="12549">
            <a:solidFill>
              <a:srgbClr val="2E62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8533" y="6500204"/>
            <a:ext cx="12970510" cy="0"/>
          </a:xfrm>
          <a:custGeom>
            <a:avLst/>
            <a:gdLst/>
            <a:ahLst/>
            <a:cxnLst/>
            <a:rect l="l" t="t" r="r" b="b"/>
            <a:pathLst>
              <a:path w="12970510">
                <a:moveTo>
                  <a:pt x="0" y="0"/>
                </a:moveTo>
                <a:lnTo>
                  <a:pt x="12970183" y="0"/>
                </a:lnTo>
              </a:path>
            </a:pathLst>
          </a:custGeom>
          <a:ln w="12681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08533" y="6462462"/>
            <a:ext cx="12970510" cy="12700"/>
          </a:xfrm>
          <a:custGeom>
            <a:avLst/>
            <a:gdLst/>
            <a:ahLst/>
            <a:cxnLst/>
            <a:rect l="l" t="t" r="r" b="b"/>
            <a:pathLst>
              <a:path w="12970510" h="12700">
                <a:moveTo>
                  <a:pt x="0" y="12681"/>
                </a:moveTo>
                <a:lnTo>
                  <a:pt x="12970183" y="12681"/>
                </a:lnTo>
                <a:lnTo>
                  <a:pt x="12970183" y="0"/>
                </a:lnTo>
                <a:lnTo>
                  <a:pt x="0" y="0"/>
                </a:lnTo>
                <a:lnTo>
                  <a:pt x="0" y="12681"/>
                </a:lnTo>
                <a:close/>
              </a:path>
            </a:pathLst>
          </a:custGeom>
          <a:solidFill>
            <a:srgbClr val="A3D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08533" y="6462462"/>
            <a:ext cx="12970510" cy="12700"/>
          </a:xfrm>
          <a:custGeom>
            <a:avLst/>
            <a:gdLst/>
            <a:ahLst/>
            <a:cxnLst/>
            <a:rect l="l" t="t" r="r" b="b"/>
            <a:pathLst>
              <a:path w="12970510" h="12700">
                <a:moveTo>
                  <a:pt x="0" y="12681"/>
                </a:moveTo>
                <a:lnTo>
                  <a:pt x="12970183" y="12681"/>
                </a:lnTo>
                <a:lnTo>
                  <a:pt x="12970183" y="0"/>
                </a:lnTo>
                <a:lnTo>
                  <a:pt x="0" y="0"/>
                </a:lnTo>
                <a:lnTo>
                  <a:pt x="0" y="12681"/>
                </a:lnTo>
                <a:close/>
              </a:path>
            </a:pathLst>
          </a:custGeom>
          <a:solidFill>
            <a:srgbClr val="A3D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8533" y="15207336"/>
            <a:ext cx="12970510" cy="0"/>
          </a:xfrm>
          <a:custGeom>
            <a:avLst/>
            <a:gdLst/>
            <a:ahLst/>
            <a:cxnLst/>
            <a:rect l="l" t="t" r="r" b="b"/>
            <a:pathLst>
              <a:path w="12970510">
                <a:moveTo>
                  <a:pt x="0" y="0"/>
                </a:moveTo>
                <a:lnTo>
                  <a:pt x="12970183" y="0"/>
                </a:lnTo>
              </a:path>
            </a:pathLst>
          </a:custGeom>
          <a:ln w="12681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08533" y="15169594"/>
            <a:ext cx="12970510" cy="12700"/>
          </a:xfrm>
          <a:custGeom>
            <a:avLst/>
            <a:gdLst/>
            <a:ahLst/>
            <a:cxnLst/>
            <a:rect l="l" t="t" r="r" b="b"/>
            <a:pathLst>
              <a:path w="12970510" h="12700">
                <a:moveTo>
                  <a:pt x="0" y="12681"/>
                </a:moveTo>
                <a:lnTo>
                  <a:pt x="12970183" y="12681"/>
                </a:lnTo>
                <a:lnTo>
                  <a:pt x="12970183" y="0"/>
                </a:lnTo>
                <a:lnTo>
                  <a:pt x="0" y="0"/>
                </a:lnTo>
                <a:lnTo>
                  <a:pt x="0" y="12681"/>
                </a:lnTo>
                <a:close/>
              </a:path>
            </a:pathLst>
          </a:custGeom>
          <a:solidFill>
            <a:srgbClr val="A3D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08533" y="15169594"/>
            <a:ext cx="12970510" cy="12700"/>
          </a:xfrm>
          <a:custGeom>
            <a:avLst/>
            <a:gdLst/>
            <a:ahLst/>
            <a:cxnLst/>
            <a:rect l="l" t="t" r="r" b="b"/>
            <a:pathLst>
              <a:path w="12970510" h="12700">
                <a:moveTo>
                  <a:pt x="0" y="12681"/>
                </a:moveTo>
                <a:lnTo>
                  <a:pt x="12970183" y="12681"/>
                </a:lnTo>
                <a:lnTo>
                  <a:pt x="12970183" y="0"/>
                </a:lnTo>
                <a:lnTo>
                  <a:pt x="0" y="0"/>
                </a:lnTo>
                <a:lnTo>
                  <a:pt x="0" y="12681"/>
                </a:lnTo>
                <a:close/>
              </a:path>
            </a:pathLst>
          </a:custGeom>
          <a:solidFill>
            <a:srgbClr val="A3D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05408" y="13031834"/>
            <a:ext cx="3747135" cy="1732914"/>
          </a:xfrm>
          <a:prstGeom prst="rect">
            <a:avLst/>
          </a:prstGeom>
          <a:solidFill>
            <a:srgbClr val="ECECEC"/>
          </a:solidFill>
        </p:spPr>
        <p:txBody>
          <a:bodyPr vert="horz" wrap="square" lIns="0" tIns="5715" rIns="0" bIns="0" rtlCol="0">
            <a:spAutoFit/>
          </a:bodyPr>
          <a:lstStyle/>
          <a:p>
            <a:pPr algn="just">
              <a:lnSpc>
                <a:spcPts val="1470"/>
              </a:lnSpc>
              <a:spcBef>
                <a:spcPts val="45"/>
              </a:spcBef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Selbsteinschätzung zur Erreichung der Ziele des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pﬂegedienstes</a:t>
            </a:r>
            <a:r>
              <a:rPr sz="1150" spc="-10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von</a:t>
            </a:r>
            <a:r>
              <a:rPr sz="1150" spc="-10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Proband*innen</a:t>
            </a:r>
            <a:r>
              <a:rPr sz="1150" spc="-10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mit</a:t>
            </a:r>
            <a:r>
              <a:rPr sz="1150" spc="-10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zum</a:t>
            </a:r>
            <a:r>
              <a:rPr sz="1150" spc="-10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Befragungszeit-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punkt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komplett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absolviertem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Krankenpﬂegedienst.</a:t>
            </a:r>
            <a:endParaRPr sz="1150">
              <a:latin typeface="RubFlama"/>
              <a:cs typeface="RubFla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>
              <a:lnSpc>
                <a:spcPct val="106500"/>
              </a:lnSpc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Ziele hinsichtlich der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Vermittlung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üblicher Vierrichtungen </a:t>
            </a:r>
            <a:r>
              <a:rPr sz="1150" spc="2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häuﬁger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als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erreicht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angegeben,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wenn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empfohlene</a:t>
            </a:r>
            <a:r>
              <a:rPr sz="11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Verrich- 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tungen (Hartmannbund 2017) tatsächlich durchgeführt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wurden.</a:t>
            </a:r>
            <a:endParaRPr sz="1150">
              <a:latin typeface="RubFlama"/>
              <a:cs typeface="RubFlam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08535" y="8919293"/>
            <a:ext cx="12970510" cy="0"/>
          </a:xfrm>
          <a:custGeom>
            <a:avLst/>
            <a:gdLst/>
            <a:ahLst/>
            <a:cxnLst/>
            <a:rect l="l" t="t" r="r" b="b"/>
            <a:pathLst>
              <a:path w="12970510">
                <a:moveTo>
                  <a:pt x="0" y="0"/>
                </a:moveTo>
                <a:lnTo>
                  <a:pt x="12970183" y="0"/>
                </a:lnTo>
              </a:path>
            </a:pathLst>
          </a:custGeom>
          <a:ln w="12681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8535" y="8881551"/>
            <a:ext cx="12970510" cy="12700"/>
          </a:xfrm>
          <a:custGeom>
            <a:avLst/>
            <a:gdLst/>
            <a:ahLst/>
            <a:cxnLst/>
            <a:rect l="l" t="t" r="r" b="b"/>
            <a:pathLst>
              <a:path w="12970510" h="12700">
                <a:moveTo>
                  <a:pt x="0" y="12681"/>
                </a:moveTo>
                <a:lnTo>
                  <a:pt x="12970183" y="12681"/>
                </a:lnTo>
                <a:lnTo>
                  <a:pt x="12970183" y="0"/>
                </a:lnTo>
                <a:lnTo>
                  <a:pt x="0" y="0"/>
                </a:lnTo>
                <a:lnTo>
                  <a:pt x="0" y="12681"/>
                </a:lnTo>
                <a:close/>
              </a:path>
            </a:pathLst>
          </a:custGeom>
          <a:solidFill>
            <a:srgbClr val="A3D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08535" y="8881551"/>
            <a:ext cx="12970510" cy="12700"/>
          </a:xfrm>
          <a:custGeom>
            <a:avLst/>
            <a:gdLst/>
            <a:ahLst/>
            <a:cxnLst/>
            <a:rect l="l" t="t" r="r" b="b"/>
            <a:pathLst>
              <a:path w="12970510" h="12700">
                <a:moveTo>
                  <a:pt x="0" y="12681"/>
                </a:moveTo>
                <a:lnTo>
                  <a:pt x="12970183" y="12681"/>
                </a:lnTo>
                <a:lnTo>
                  <a:pt x="12970183" y="0"/>
                </a:lnTo>
                <a:lnTo>
                  <a:pt x="0" y="0"/>
                </a:lnTo>
                <a:lnTo>
                  <a:pt x="0" y="12681"/>
                </a:lnTo>
                <a:close/>
              </a:path>
            </a:pathLst>
          </a:custGeom>
          <a:solidFill>
            <a:srgbClr val="A3D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08533" y="15407631"/>
            <a:ext cx="5543550" cy="3307715"/>
          </a:xfrm>
          <a:prstGeom prst="rect">
            <a:avLst/>
          </a:prstGeom>
          <a:ln w="8454">
            <a:solidFill>
              <a:srgbClr val="003863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284480">
              <a:lnSpc>
                <a:spcPct val="100000"/>
              </a:lnSpc>
              <a:spcBef>
                <a:spcPts val="955"/>
              </a:spcBef>
            </a:pPr>
            <a:r>
              <a:rPr sz="1400" b="1" spc="-5" dirty="0">
                <a:solidFill>
                  <a:srgbClr val="003863"/>
                </a:solidFill>
                <a:latin typeface="RubFlama"/>
                <a:cs typeface="RubFlama"/>
              </a:rPr>
              <a:t>Fazit</a:t>
            </a:r>
            <a:endParaRPr sz="1400">
              <a:latin typeface="RubFlama"/>
              <a:cs typeface="RubFlama"/>
            </a:endParaRPr>
          </a:p>
          <a:p>
            <a:pPr marL="401955" indent="-117475" algn="just">
              <a:lnSpc>
                <a:spcPct val="100000"/>
              </a:lnSpc>
              <a:spcBef>
                <a:spcPts val="50"/>
              </a:spcBef>
              <a:buSzPct val="104347"/>
              <a:buFont typeface="Lucida Sans"/>
              <a:buChar char="•"/>
              <a:tabLst>
                <a:tab pos="414655" algn="l"/>
              </a:tabLst>
            </a:pPr>
            <a:r>
              <a:rPr sz="1150" spc="50" dirty="0">
                <a:solidFill>
                  <a:srgbClr val="003863"/>
                </a:solidFill>
                <a:latin typeface="RubFlama"/>
                <a:cs typeface="RubFlama"/>
              </a:rPr>
              <a:t>auf  </a:t>
            </a:r>
            <a:r>
              <a:rPr sz="1150" spc="55" dirty="0">
                <a:solidFill>
                  <a:srgbClr val="003863"/>
                </a:solidFill>
                <a:latin typeface="RubFlama"/>
                <a:cs typeface="RubFlama"/>
              </a:rPr>
              <a:t>Basis  </a:t>
            </a:r>
            <a:r>
              <a:rPr sz="1150" spc="50" dirty="0">
                <a:solidFill>
                  <a:srgbClr val="003863"/>
                </a:solidFill>
                <a:latin typeface="RubFlama"/>
                <a:cs typeface="RubFlama"/>
              </a:rPr>
              <a:t>der</a:t>
            </a:r>
            <a:r>
              <a:rPr sz="1150" spc="30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65" dirty="0">
                <a:solidFill>
                  <a:srgbClr val="003863"/>
                </a:solidFill>
                <a:latin typeface="RubFlama"/>
                <a:cs typeface="RubFlama"/>
              </a:rPr>
              <a:t>Selbsteinschätzung</a:t>
            </a:r>
            <a:endParaRPr sz="1150">
              <a:latin typeface="RubFlama"/>
              <a:cs typeface="RubFlama"/>
            </a:endParaRPr>
          </a:p>
          <a:p>
            <a:pPr marL="414020" marR="2649220" algn="just">
              <a:lnSpc>
                <a:spcPts val="1470"/>
              </a:lnSpc>
              <a:spcBef>
                <a:spcPts val="60"/>
              </a:spcBef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erzielte der Krankenpﬂegedienst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nur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bei </a:t>
            </a:r>
            <a:r>
              <a:rPr sz="1150" spc="-5" dirty="0">
                <a:solidFill>
                  <a:srgbClr val="003863"/>
                </a:solidFill>
                <a:latin typeface="RubFlama"/>
                <a:cs typeface="RubFlama"/>
              </a:rPr>
              <a:t>Teilen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Kohorte den gewünsch-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ten</a:t>
            </a:r>
            <a:r>
              <a:rPr sz="1150" spc="-18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Effekt</a:t>
            </a:r>
            <a:endParaRPr sz="1150">
              <a:latin typeface="RubFlama"/>
              <a:cs typeface="RubFlama"/>
            </a:endParaRPr>
          </a:p>
          <a:p>
            <a:pPr marL="401955" marR="2649220" indent="-117475" algn="just">
              <a:lnSpc>
                <a:spcPts val="1470"/>
              </a:lnSpc>
              <a:buSzPct val="86956"/>
              <a:buFont typeface="Lucida Sans"/>
              <a:buChar char="•"/>
              <a:tabLst>
                <a:tab pos="402590" algn="l"/>
              </a:tabLst>
            </a:pPr>
            <a:r>
              <a:rPr sz="1150" spc="30" dirty="0">
                <a:solidFill>
                  <a:srgbClr val="003863"/>
                </a:solidFill>
                <a:latin typeface="RubFlama"/>
                <a:cs typeface="RubFlama"/>
              </a:rPr>
              <a:t>Überwiegend </a:t>
            </a:r>
            <a:r>
              <a:rPr sz="1150" spc="25" dirty="0">
                <a:solidFill>
                  <a:srgbClr val="003863"/>
                </a:solidFill>
                <a:latin typeface="RubFlama"/>
                <a:cs typeface="RubFlama"/>
              </a:rPr>
              <a:t>negative/neutrale </a:t>
            </a:r>
            <a:r>
              <a:rPr sz="1150" spc="20" dirty="0">
                <a:solidFill>
                  <a:srgbClr val="003863"/>
                </a:solidFill>
                <a:latin typeface="RubFlama"/>
                <a:cs typeface="RubFlama"/>
              </a:rPr>
              <a:t>Ein- 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stellung</a:t>
            </a:r>
            <a:r>
              <a:rPr sz="1150" spc="-9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zur</a:t>
            </a:r>
            <a:r>
              <a:rPr sz="1150" spc="-10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selbsteingeschätzen</a:t>
            </a:r>
            <a:r>
              <a:rPr sz="1150" spc="-8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inter-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professionellen</a:t>
            </a:r>
            <a:r>
              <a:rPr sz="1150" spc="-14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Interaktion</a:t>
            </a:r>
            <a:endParaRPr sz="1150">
              <a:latin typeface="RubFlama"/>
              <a:cs typeface="RubFlama"/>
            </a:endParaRPr>
          </a:p>
          <a:p>
            <a:pPr marL="402590" marR="2649855" indent="-118110" algn="just">
              <a:lnSpc>
                <a:spcPts val="1470"/>
              </a:lnSpc>
              <a:buSzPct val="86956"/>
              <a:buFont typeface="Lucida Sans"/>
              <a:buChar char="•"/>
              <a:tabLst>
                <a:tab pos="402590" algn="l"/>
              </a:tabLst>
            </a:pP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Überwiegend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positive Einstellung auf  Basis des selbsteingeschätzten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inter-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professionellen</a:t>
            </a:r>
            <a:r>
              <a:rPr sz="1150" spc="-16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Beziehungsstatus</a:t>
            </a:r>
            <a:endParaRPr sz="1150">
              <a:latin typeface="RubFlama"/>
              <a:cs typeface="RubFlama"/>
            </a:endParaRPr>
          </a:p>
          <a:p>
            <a:pPr marL="401955" marR="2650490" indent="-117475" algn="just">
              <a:lnSpc>
                <a:spcPts val="1470"/>
              </a:lnSpc>
              <a:buSzPct val="86956"/>
              <a:buFont typeface="Lucida Sans"/>
              <a:buChar char="•"/>
              <a:tabLst>
                <a:tab pos="40259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Einﬂussfaktoren der</a:t>
            </a:r>
            <a:r>
              <a:rPr sz="1150" spc="-16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interprofessionel-  len</a:t>
            </a:r>
            <a:r>
              <a:rPr sz="1150" spc="-13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Einstellungen</a:t>
            </a:r>
            <a:r>
              <a:rPr sz="1150" spc="-12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identiﬁziert</a:t>
            </a:r>
            <a:endParaRPr sz="1150">
              <a:latin typeface="RubFlama"/>
              <a:cs typeface="RubFlama"/>
            </a:endParaRPr>
          </a:p>
          <a:p>
            <a:pPr marL="401955" marR="277495" indent="-117475">
              <a:lnSpc>
                <a:spcPts val="1470"/>
              </a:lnSpc>
              <a:buSzPct val="86956"/>
              <a:buFont typeface="Lucida Sans"/>
              <a:buChar char="•"/>
              <a:tabLst>
                <a:tab pos="40259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Krankenpﬂegedienst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könnte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als Instrument zur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Vermittlung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interprofessio-  neller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Kompetenzen</a:t>
            </a:r>
            <a:r>
              <a:rPr sz="1150" spc="-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und</a:t>
            </a:r>
            <a:r>
              <a:rPr sz="1150" spc="-12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professioneller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Einstellungen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beitragen</a:t>
            </a:r>
            <a:endParaRPr sz="1150">
              <a:latin typeface="RubFlama"/>
              <a:cs typeface="RubFla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662209" y="12353070"/>
            <a:ext cx="3747135" cy="2411730"/>
          </a:xfrm>
          <a:prstGeom prst="rect">
            <a:avLst/>
          </a:prstGeom>
          <a:solidFill>
            <a:srgbClr val="ECECEC"/>
          </a:solidFill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Signiﬁkant* </a:t>
            </a:r>
            <a:r>
              <a:rPr sz="1150" b="1" spc="5" dirty="0">
                <a:solidFill>
                  <a:srgbClr val="003863"/>
                </a:solidFill>
                <a:latin typeface="RubFlama"/>
                <a:cs typeface="RubFlama"/>
              </a:rPr>
              <a:t>positivere </a:t>
            </a: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Einstellung,</a:t>
            </a:r>
            <a:r>
              <a:rPr sz="1150" b="1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wenn</a:t>
            </a:r>
            <a:endParaRPr sz="1150">
              <a:latin typeface="RubFlama"/>
              <a:cs typeface="RubFlama"/>
            </a:endParaRPr>
          </a:p>
          <a:p>
            <a:pPr marL="117475" indent="-118110">
              <a:lnSpc>
                <a:spcPct val="100000"/>
              </a:lnSpc>
              <a:spcBef>
                <a:spcPts val="100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Proband*in</a:t>
            </a:r>
            <a:r>
              <a:rPr sz="1150" spc="-5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älter</a:t>
            </a:r>
            <a:endParaRPr sz="1150">
              <a:latin typeface="RubFlama"/>
              <a:cs typeface="RubFlama"/>
            </a:endParaRPr>
          </a:p>
          <a:p>
            <a:pPr marL="117475" indent="-118110">
              <a:lnSpc>
                <a:spcPct val="100000"/>
              </a:lnSpc>
              <a:spcBef>
                <a:spcPts val="90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anerkannte</a:t>
            </a:r>
            <a:r>
              <a:rPr sz="1150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Vorleistung</a:t>
            </a:r>
            <a:endParaRPr sz="1150">
              <a:latin typeface="RubFlama"/>
              <a:cs typeface="RubFlama"/>
            </a:endParaRPr>
          </a:p>
          <a:p>
            <a:pPr marL="117475" indent="-118110">
              <a:lnSpc>
                <a:spcPct val="100000"/>
              </a:lnSpc>
              <a:spcBef>
                <a:spcPts val="90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besuchter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Fachbereich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Intensivmedizin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/</a:t>
            </a:r>
            <a:r>
              <a:rPr sz="1150" spc="-3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Psychiatrie</a:t>
            </a:r>
            <a:endParaRPr sz="1150">
              <a:latin typeface="RubFlama"/>
              <a:cs typeface="RubFla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3863"/>
              </a:buClr>
              <a:buFont typeface="Lucida Sans"/>
              <a:buChar char="•"/>
            </a:pPr>
            <a:endParaRPr sz="1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150" b="1" spc="5" dirty="0">
                <a:solidFill>
                  <a:srgbClr val="003863"/>
                </a:solidFill>
                <a:latin typeface="RubFlama"/>
                <a:cs typeface="RubFlama"/>
              </a:rPr>
              <a:t>Keine</a:t>
            </a:r>
            <a:r>
              <a:rPr sz="1150" b="1" spc="-14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Gruppenunterschiede</a:t>
            </a:r>
            <a:r>
              <a:rPr sz="1150" b="1" spc="-14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bei</a:t>
            </a:r>
            <a:endParaRPr sz="1150">
              <a:latin typeface="RubFlama"/>
              <a:cs typeface="RubFlama"/>
            </a:endParaRPr>
          </a:p>
          <a:p>
            <a:pPr marL="117475" indent="-118110">
              <a:lnSpc>
                <a:spcPct val="100000"/>
              </a:lnSpc>
              <a:spcBef>
                <a:spcPts val="95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Heimatuniversität</a:t>
            </a:r>
            <a:endParaRPr sz="1150">
              <a:latin typeface="RubFlama"/>
              <a:cs typeface="RubFlama"/>
            </a:endParaRPr>
          </a:p>
          <a:p>
            <a:pPr marL="117475" indent="-118110">
              <a:lnSpc>
                <a:spcPct val="100000"/>
              </a:lnSpc>
              <a:spcBef>
                <a:spcPts val="85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Status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des </a:t>
            </a:r>
            <a:r>
              <a:rPr sz="1150" spc="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Krankenpﬂegedienstes</a:t>
            </a:r>
            <a:endParaRPr sz="1150">
              <a:latin typeface="RubFlama"/>
              <a:cs typeface="RubFlama"/>
            </a:endParaRPr>
          </a:p>
          <a:p>
            <a:pPr marL="117475" indent="-117475">
              <a:lnSpc>
                <a:spcPct val="100000"/>
              </a:lnSpc>
              <a:spcBef>
                <a:spcPts val="85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Zeitpunkt /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Ort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des</a:t>
            </a:r>
            <a:r>
              <a:rPr sz="1150" spc="3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Krankenpﬂegedienstes</a:t>
            </a:r>
            <a:endParaRPr sz="1150">
              <a:latin typeface="RubFlama"/>
              <a:cs typeface="RubFlama"/>
            </a:endParaRPr>
          </a:p>
          <a:p>
            <a:pPr marL="117475" indent="-117475">
              <a:lnSpc>
                <a:spcPct val="100000"/>
              </a:lnSpc>
              <a:spcBef>
                <a:spcPts val="85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Vorbildung</a:t>
            </a:r>
            <a:endParaRPr sz="1150">
              <a:latin typeface="RubFlama"/>
              <a:cs typeface="RubFlam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5"/>
              </a:spcBef>
            </a:pPr>
            <a:r>
              <a:rPr sz="750" spc="-15" dirty="0">
                <a:solidFill>
                  <a:srgbClr val="003863"/>
                </a:solidFill>
                <a:latin typeface="RubFlama"/>
                <a:cs typeface="RubFlama"/>
              </a:rPr>
              <a:t>*t-Test, </a:t>
            </a: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p &lt;=</a:t>
            </a:r>
            <a:r>
              <a:rPr sz="7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0,05</a:t>
            </a:r>
            <a:endParaRPr sz="750">
              <a:latin typeface="RubFlama"/>
              <a:cs typeface="RubFlama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307151" y="15407631"/>
            <a:ext cx="7299325" cy="3307715"/>
          </a:xfrm>
          <a:custGeom>
            <a:avLst/>
            <a:gdLst/>
            <a:ahLst/>
            <a:cxnLst/>
            <a:rect l="l" t="t" r="r" b="b"/>
            <a:pathLst>
              <a:path w="7299325" h="3307715">
                <a:moveTo>
                  <a:pt x="0" y="0"/>
                </a:moveTo>
                <a:lnTo>
                  <a:pt x="7298927" y="0"/>
                </a:lnTo>
                <a:lnTo>
                  <a:pt x="7298927" y="3307503"/>
                </a:lnTo>
                <a:lnTo>
                  <a:pt x="0" y="3307503"/>
                </a:lnTo>
                <a:lnTo>
                  <a:pt x="0" y="0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307151" y="15407631"/>
            <a:ext cx="7299325" cy="3307715"/>
          </a:xfrm>
          <a:custGeom>
            <a:avLst/>
            <a:gdLst/>
            <a:ahLst/>
            <a:cxnLst/>
            <a:rect l="l" t="t" r="r" b="b"/>
            <a:pathLst>
              <a:path w="7299325" h="3307715">
                <a:moveTo>
                  <a:pt x="0" y="0"/>
                </a:moveTo>
                <a:lnTo>
                  <a:pt x="7298927" y="0"/>
                </a:lnTo>
                <a:lnTo>
                  <a:pt x="7298927" y="3307503"/>
                </a:lnTo>
                <a:lnTo>
                  <a:pt x="0" y="3307503"/>
                </a:lnTo>
                <a:lnTo>
                  <a:pt x="0" y="0"/>
                </a:lnTo>
                <a:close/>
              </a:path>
            </a:pathLst>
          </a:custGeom>
          <a:ln w="8454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926147" y="15533951"/>
            <a:ext cx="6073775" cy="217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400" b="1" dirty="0">
                <a:solidFill>
                  <a:srgbClr val="003863"/>
                </a:solidFill>
                <a:latin typeface="RubFlama"/>
                <a:cs typeface="RubFlama"/>
              </a:rPr>
              <a:t>Umsetzungsstrategie zur optimaleren Nutzung </a:t>
            </a:r>
            <a:r>
              <a:rPr sz="1400" b="1" spc="5" dirty="0">
                <a:solidFill>
                  <a:srgbClr val="003863"/>
                </a:solidFill>
                <a:latin typeface="RubFlama"/>
                <a:cs typeface="RubFlama"/>
              </a:rPr>
              <a:t>des</a:t>
            </a:r>
            <a:r>
              <a:rPr sz="1400" b="1" spc="10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400" b="1" dirty="0">
                <a:solidFill>
                  <a:srgbClr val="003863"/>
                </a:solidFill>
                <a:latin typeface="RubFlama"/>
                <a:cs typeface="RubFlama"/>
              </a:rPr>
              <a:t>Krankenpﬂegedienstes</a:t>
            </a:r>
            <a:endParaRPr sz="1400">
              <a:latin typeface="RubFlama"/>
              <a:cs typeface="RubFla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8286659" y="15939774"/>
            <a:ext cx="3007360" cy="756285"/>
          </a:xfrm>
          <a:custGeom>
            <a:avLst/>
            <a:gdLst/>
            <a:ahLst/>
            <a:cxnLst/>
            <a:rect l="l" t="t" r="r" b="b"/>
            <a:pathLst>
              <a:path w="3007359" h="756284">
                <a:moveTo>
                  <a:pt x="0" y="0"/>
                </a:moveTo>
                <a:lnTo>
                  <a:pt x="3006790" y="0"/>
                </a:lnTo>
                <a:lnTo>
                  <a:pt x="3006790" y="755906"/>
                </a:lnTo>
                <a:lnTo>
                  <a:pt x="0" y="755906"/>
                </a:lnTo>
                <a:lnTo>
                  <a:pt x="0" y="0"/>
                </a:lnTo>
                <a:close/>
              </a:path>
            </a:pathLst>
          </a:custGeom>
          <a:solidFill>
            <a:srgbClr val="EFF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8420127" y="16091859"/>
            <a:ext cx="2752725" cy="450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075" marR="5080" indent="-92710">
              <a:lnSpc>
                <a:spcPct val="105000"/>
              </a:lnSpc>
            </a:pP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Indirekte curriculare Integration der  Thematik über </a:t>
            </a:r>
            <a:r>
              <a:rPr sz="1400" i="1" dirty="0">
                <a:solidFill>
                  <a:srgbClr val="003863"/>
                </a:solidFill>
                <a:latin typeface="RubFlama"/>
                <a:cs typeface="RubFlama"/>
              </a:rPr>
              <a:t>hidden</a:t>
            </a:r>
            <a:r>
              <a:rPr sz="1400" i="1" spc="2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400" i="1" dirty="0">
                <a:solidFill>
                  <a:srgbClr val="003863"/>
                </a:solidFill>
                <a:latin typeface="RubFlama"/>
                <a:cs typeface="RubFlama"/>
              </a:rPr>
              <a:t>curriculum</a:t>
            </a:r>
            <a:endParaRPr sz="1400">
              <a:latin typeface="RubFlama"/>
              <a:cs typeface="RubFlama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8286659" y="17882846"/>
            <a:ext cx="3007360" cy="756285"/>
          </a:xfrm>
          <a:custGeom>
            <a:avLst/>
            <a:gdLst/>
            <a:ahLst/>
            <a:cxnLst/>
            <a:rect l="l" t="t" r="r" b="b"/>
            <a:pathLst>
              <a:path w="3007359" h="756284">
                <a:moveTo>
                  <a:pt x="0" y="0"/>
                </a:moveTo>
                <a:lnTo>
                  <a:pt x="3006788" y="0"/>
                </a:lnTo>
                <a:lnTo>
                  <a:pt x="3006788" y="755906"/>
                </a:lnTo>
                <a:lnTo>
                  <a:pt x="0" y="755906"/>
                </a:lnTo>
                <a:lnTo>
                  <a:pt x="0" y="0"/>
                </a:lnTo>
                <a:close/>
              </a:path>
            </a:pathLst>
          </a:custGeom>
          <a:solidFill>
            <a:srgbClr val="EF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8524361" y="17964802"/>
            <a:ext cx="2544445" cy="450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221615">
              <a:lnSpc>
                <a:spcPct val="105000"/>
              </a:lnSpc>
            </a:pP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Integration der Thematik in  bestehende</a:t>
            </a:r>
            <a:r>
              <a:rPr sz="1400" spc="-4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Fortbildungsformate</a:t>
            </a:r>
            <a:endParaRPr sz="1400">
              <a:latin typeface="RubFlama"/>
              <a:cs typeface="RubFlama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510985" y="16911310"/>
            <a:ext cx="3007360" cy="756285"/>
          </a:xfrm>
          <a:custGeom>
            <a:avLst/>
            <a:gdLst/>
            <a:ahLst/>
            <a:cxnLst/>
            <a:rect l="l" t="t" r="r" b="b"/>
            <a:pathLst>
              <a:path w="3007359" h="756284">
                <a:moveTo>
                  <a:pt x="0" y="0"/>
                </a:moveTo>
                <a:lnTo>
                  <a:pt x="3006791" y="0"/>
                </a:lnTo>
                <a:lnTo>
                  <a:pt x="3006791" y="755905"/>
                </a:lnTo>
                <a:lnTo>
                  <a:pt x="0" y="755905"/>
                </a:lnTo>
                <a:lnTo>
                  <a:pt x="0" y="0"/>
                </a:lnTo>
                <a:close/>
              </a:path>
            </a:pathLst>
          </a:custGeom>
          <a:solidFill>
            <a:srgbClr val="EF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6970852" y="16993265"/>
            <a:ext cx="2099945" cy="450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995" marR="5080" indent="-87630">
              <a:lnSpc>
                <a:spcPct val="105000"/>
              </a:lnSpc>
            </a:pPr>
            <a:r>
              <a:rPr sz="1400" dirty="0">
                <a:latin typeface="RubFlama"/>
                <a:cs typeface="RubFlama"/>
              </a:rPr>
              <a:t>I</a:t>
            </a: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ntegration der Thematik</a:t>
            </a:r>
            <a:r>
              <a:rPr sz="1400" spc="-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in  bestehende</a:t>
            </a:r>
            <a:r>
              <a:rPr sz="1400" spc="-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Lehrformate</a:t>
            </a:r>
            <a:endParaRPr sz="1400">
              <a:latin typeface="RubFlama"/>
              <a:cs typeface="RubFlama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0226973" y="16911310"/>
            <a:ext cx="3007360" cy="756285"/>
          </a:xfrm>
          <a:custGeom>
            <a:avLst/>
            <a:gdLst/>
            <a:ahLst/>
            <a:cxnLst/>
            <a:rect l="l" t="t" r="r" b="b"/>
            <a:pathLst>
              <a:path w="3007359" h="756284">
                <a:moveTo>
                  <a:pt x="0" y="0"/>
                </a:moveTo>
                <a:lnTo>
                  <a:pt x="3006788" y="0"/>
                </a:lnTo>
                <a:lnTo>
                  <a:pt x="3006788" y="755907"/>
                </a:lnTo>
                <a:lnTo>
                  <a:pt x="0" y="755907"/>
                </a:lnTo>
                <a:lnTo>
                  <a:pt x="0" y="0"/>
                </a:lnTo>
                <a:close/>
              </a:path>
            </a:pathLst>
          </a:custGeom>
          <a:solidFill>
            <a:srgbClr val="EF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10390412" y="16909484"/>
            <a:ext cx="2693035" cy="67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4710" marR="5080" indent="-855344">
              <a:lnSpc>
                <a:spcPct val="105000"/>
              </a:lnSpc>
            </a:pP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Multiplikatorenausbildung über die  </a:t>
            </a:r>
            <a:r>
              <a:rPr sz="1400" spc="-5" dirty="0">
                <a:solidFill>
                  <a:srgbClr val="003863"/>
                </a:solidFill>
                <a:latin typeface="RubFlama"/>
                <a:cs typeface="RubFlama"/>
              </a:rPr>
              <a:t>Fachdidaktik</a:t>
            </a:r>
            <a:endParaRPr sz="1400">
              <a:latin typeface="RubFlama"/>
              <a:cs typeface="RubFlama"/>
            </a:endParaRPr>
          </a:p>
          <a:p>
            <a:pPr marL="13335">
              <a:lnSpc>
                <a:spcPct val="100000"/>
              </a:lnSpc>
              <a:spcBef>
                <a:spcPts val="85"/>
              </a:spcBef>
            </a:pP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(indirekter </a:t>
            </a:r>
            <a:r>
              <a:rPr sz="1400" spc="-10" dirty="0">
                <a:solidFill>
                  <a:srgbClr val="003863"/>
                </a:solidFill>
                <a:latin typeface="RubFlama"/>
                <a:cs typeface="RubFlama"/>
              </a:rPr>
              <a:t>Transfer </a:t>
            </a: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in die</a:t>
            </a:r>
            <a:r>
              <a:rPr sz="1400" spc="-2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400" dirty="0">
                <a:solidFill>
                  <a:srgbClr val="003863"/>
                </a:solidFill>
                <a:latin typeface="RubFlama"/>
                <a:cs typeface="RubFlama"/>
              </a:rPr>
              <a:t>Kliniken)</a:t>
            </a:r>
            <a:endParaRPr sz="1400">
              <a:latin typeface="RubFlama"/>
              <a:cs typeface="RubFlam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1353824" y="16443483"/>
            <a:ext cx="376555" cy="368300"/>
          </a:xfrm>
          <a:custGeom>
            <a:avLst/>
            <a:gdLst/>
            <a:ahLst/>
            <a:cxnLst/>
            <a:rect l="l" t="t" r="r" b="b"/>
            <a:pathLst>
              <a:path w="376554" h="368300">
                <a:moveTo>
                  <a:pt x="89023" y="0"/>
                </a:moveTo>
                <a:lnTo>
                  <a:pt x="0" y="91839"/>
                </a:lnTo>
                <a:lnTo>
                  <a:pt x="166016" y="252765"/>
                </a:lnTo>
                <a:lnTo>
                  <a:pt x="121503" y="298685"/>
                </a:lnTo>
                <a:lnTo>
                  <a:pt x="376543" y="367773"/>
                </a:lnTo>
                <a:lnTo>
                  <a:pt x="313537" y="160927"/>
                </a:lnTo>
                <a:lnTo>
                  <a:pt x="255039" y="160927"/>
                </a:lnTo>
                <a:lnTo>
                  <a:pt x="89023" y="0"/>
                </a:lnTo>
                <a:close/>
              </a:path>
              <a:path w="376554" h="368300">
                <a:moveTo>
                  <a:pt x="299550" y="115009"/>
                </a:moveTo>
                <a:lnTo>
                  <a:pt x="255039" y="160927"/>
                </a:lnTo>
                <a:lnTo>
                  <a:pt x="313537" y="160927"/>
                </a:lnTo>
                <a:lnTo>
                  <a:pt x="299550" y="115009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1353824" y="16443483"/>
            <a:ext cx="376555" cy="368300"/>
          </a:xfrm>
          <a:custGeom>
            <a:avLst/>
            <a:gdLst/>
            <a:ahLst/>
            <a:cxnLst/>
            <a:rect l="l" t="t" r="r" b="b"/>
            <a:pathLst>
              <a:path w="376554" h="368300">
                <a:moveTo>
                  <a:pt x="0" y="91839"/>
                </a:moveTo>
                <a:lnTo>
                  <a:pt x="166016" y="252765"/>
                </a:lnTo>
                <a:lnTo>
                  <a:pt x="121503" y="298685"/>
                </a:lnTo>
                <a:lnTo>
                  <a:pt x="376543" y="367773"/>
                </a:lnTo>
                <a:lnTo>
                  <a:pt x="299550" y="115009"/>
                </a:lnTo>
                <a:lnTo>
                  <a:pt x="255039" y="160927"/>
                </a:lnTo>
                <a:lnTo>
                  <a:pt x="89023" y="0"/>
                </a:lnTo>
                <a:lnTo>
                  <a:pt x="0" y="91839"/>
                </a:lnTo>
                <a:close/>
              </a:path>
            </a:pathLst>
          </a:custGeom>
          <a:ln w="8454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1369950" y="17737153"/>
            <a:ext cx="373380" cy="371475"/>
          </a:xfrm>
          <a:custGeom>
            <a:avLst/>
            <a:gdLst/>
            <a:ahLst/>
            <a:cxnLst/>
            <a:rect l="l" t="t" r="r" b="b"/>
            <a:pathLst>
              <a:path w="373379" h="371475">
                <a:moveTo>
                  <a:pt x="74014" y="117475"/>
                </a:moveTo>
                <a:lnTo>
                  <a:pt x="0" y="371130"/>
                </a:lnTo>
                <a:lnTo>
                  <a:pt x="254207" y="299045"/>
                </a:lnTo>
                <a:lnTo>
                  <a:pt x="209160" y="253654"/>
                </a:lnTo>
                <a:lnTo>
                  <a:pt x="300639" y="162868"/>
                </a:lnTo>
                <a:lnTo>
                  <a:pt x="119062" y="162868"/>
                </a:lnTo>
                <a:lnTo>
                  <a:pt x="74014" y="117475"/>
                </a:lnTo>
                <a:close/>
              </a:path>
              <a:path w="373379" h="371475">
                <a:moveTo>
                  <a:pt x="283173" y="0"/>
                </a:moveTo>
                <a:lnTo>
                  <a:pt x="119062" y="162868"/>
                </a:lnTo>
                <a:lnTo>
                  <a:pt x="300639" y="162868"/>
                </a:lnTo>
                <a:lnTo>
                  <a:pt x="373271" y="90785"/>
                </a:lnTo>
                <a:lnTo>
                  <a:pt x="283173" y="0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1369950" y="17737153"/>
            <a:ext cx="373380" cy="371475"/>
          </a:xfrm>
          <a:custGeom>
            <a:avLst/>
            <a:gdLst/>
            <a:ahLst/>
            <a:cxnLst/>
            <a:rect l="l" t="t" r="r" b="b"/>
            <a:pathLst>
              <a:path w="373379" h="371475">
                <a:moveTo>
                  <a:pt x="283173" y="0"/>
                </a:moveTo>
                <a:lnTo>
                  <a:pt x="119062" y="162868"/>
                </a:lnTo>
                <a:lnTo>
                  <a:pt x="74014" y="117475"/>
                </a:lnTo>
                <a:lnTo>
                  <a:pt x="0" y="371130"/>
                </a:lnTo>
                <a:lnTo>
                  <a:pt x="254207" y="299045"/>
                </a:lnTo>
                <a:lnTo>
                  <a:pt x="209160" y="253654"/>
                </a:lnTo>
                <a:lnTo>
                  <a:pt x="373271" y="90785"/>
                </a:lnTo>
                <a:lnTo>
                  <a:pt x="283173" y="0"/>
                </a:lnTo>
                <a:close/>
              </a:path>
            </a:pathLst>
          </a:custGeom>
          <a:ln w="8454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818074" y="17737153"/>
            <a:ext cx="380365" cy="364490"/>
          </a:xfrm>
          <a:custGeom>
            <a:avLst/>
            <a:gdLst/>
            <a:ahLst/>
            <a:cxnLst/>
            <a:rect l="l" t="t" r="r" b="b"/>
            <a:pathLst>
              <a:path w="380365" h="364490">
                <a:moveTo>
                  <a:pt x="310604" y="205205"/>
                </a:moveTo>
                <a:lnTo>
                  <a:pt x="124255" y="205205"/>
                </a:lnTo>
                <a:lnTo>
                  <a:pt x="292404" y="363900"/>
                </a:lnTo>
                <a:lnTo>
                  <a:pt x="380192" y="270882"/>
                </a:lnTo>
                <a:lnTo>
                  <a:pt x="310604" y="205205"/>
                </a:lnTo>
                <a:close/>
              </a:path>
              <a:path w="380365" h="364490">
                <a:moveTo>
                  <a:pt x="0" y="0"/>
                </a:moveTo>
                <a:lnTo>
                  <a:pt x="80360" y="251713"/>
                </a:lnTo>
                <a:lnTo>
                  <a:pt x="124255" y="205205"/>
                </a:lnTo>
                <a:lnTo>
                  <a:pt x="310604" y="205205"/>
                </a:lnTo>
                <a:lnTo>
                  <a:pt x="212044" y="112185"/>
                </a:lnTo>
                <a:lnTo>
                  <a:pt x="255939" y="65677"/>
                </a:lnTo>
                <a:lnTo>
                  <a:pt x="0" y="0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818074" y="17737153"/>
            <a:ext cx="380365" cy="364490"/>
          </a:xfrm>
          <a:custGeom>
            <a:avLst/>
            <a:gdLst/>
            <a:ahLst/>
            <a:cxnLst/>
            <a:rect l="l" t="t" r="r" b="b"/>
            <a:pathLst>
              <a:path w="380365" h="364490">
                <a:moveTo>
                  <a:pt x="380192" y="270882"/>
                </a:moveTo>
                <a:lnTo>
                  <a:pt x="212044" y="112185"/>
                </a:lnTo>
                <a:lnTo>
                  <a:pt x="255939" y="65677"/>
                </a:lnTo>
                <a:lnTo>
                  <a:pt x="0" y="0"/>
                </a:lnTo>
                <a:lnTo>
                  <a:pt x="80360" y="251713"/>
                </a:lnTo>
                <a:lnTo>
                  <a:pt x="124255" y="205205"/>
                </a:lnTo>
                <a:lnTo>
                  <a:pt x="292404" y="363900"/>
                </a:lnTo>
                <a:lnTo>
                  <a:pt x="380192" y="270882"/>
                </a:lnTo>
                <a:close/>
              </a:path>
            </a:pathLst>
          </a:custGeom>
          <a:ln w="8454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818074" y="16464832"/>
            <a:ext cx="368300" cy="376555"/>
          </a:xfrm>
          <a:custGeom>
            <a:avLst/>
            <a:gdLst/>
            <a:ahLst/>
            <a:cxnLst/>
            <a:rect l="l" t="t" r="r" b="b"/>
            <a:pathLst>
              <a:path w="368300" h="376555">
                <a:moveTo>
                  <a:pt x="367773" y="0"/>
                </a:moveTo>
                <a:lnTo>
                  <a:pt x="115009" y="76992"/>
                </a:lnTo>
                <a:lnTo>
                  <a:pt x="160927" y="121504"/>
                </a:lnTo>
                <a:lnTo>
                  <a:pt x="0" y="287518"/>
                </a:lnTo>
                <a:lnTo>
                  <a:pt x="91838" y="376543"/>
                </a:lnTo>
                <a:lnTo>
                  <a:pt x="252765" y="210528"/>
                </a:lnTo>
                <a:lnTo>
                  <a:pt x="310742" y="210528"/>
                </a:lnTo>
                <a:lnTo>
                  <a:pt x="367773" y="0"/>
                </a:lnTo>
                <a:close/>
              </a:path>
              <a:path w="368300" h="376555">
                <a:moveTo>
                  <a:pt x="310742" y="210528"/>
                </a:moveTo>
                <a:lnTo>
                  <a:pt x="252765" y="210528"/>
                </a:lnTo>
                <a:lnTo>
                  <a:pt x="298685" y="255039"/>
                </a:lnTo>
                <a:lnTo>
                  <a:pt x="310742" y="210528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818074" y="16464832"/>
            <a:ext cx="368300" cy="376555"/>
          </a:xfrm>
          <a:custGeom>
            <a:avLst/>
            <a:gdLst/>
            <a:ahLst/>
            <a:cxnLst/>
            <a:rect l="l" t="t" r="r" b="b"/>
            <a:pathLst>
              <a:path w="368300" h="376555">
                <a:moveTo>
                  <a:pt x="91838" y="376543"/>
                </a:moveTo>
                <a:lnTo>
                  <a:pt x="252765" y="210528"/>
                </a:lnTo>
                <a:lnTo>
                  <a:pt x="298685" y="255039"/>
                </a:lnTo>
                <a:lnTo>
                  <a:pt x="367773" y="0"/>
                </a:lnTo>
                <a:lnTo>
                  <a:pt x="115009" y="76992"/>
                </a:lnTo>
                <a:lnTo>
                  <a:pt x="160927" y="121504"/>
                </a:lnTo>
                <a:lnTo>
                  <a:pt x="0" y="287518"/>
                </a:lnTo>
                <a:lnTo>
                  <a:pt x="91838" y="376543"/>
                </a:lnTo>
                <a:close/>
              </a:path>
            </a:pathLst>
          </a:custGeom>
          <a:ln w="8454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1225527" y="12426522"/>
            <a:ext cx="1576705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tion eines </a:t>
            </a:r>
            <a:r>
              <a:rPr sz="750" spc="-5" dirty="0">
                <a:solidFill>
                  <a:srgbClr val="003863"/>
                </a:solidFill>
                <a:latin typeface="RubFlama"/>
                <a:cs typeface="RubFlama"/>
              </a:rPr>
              <a:t>Krankenhauses</a:t>
            </a:r>
            <a:r>
              <a:rPr sz="750" spc="-2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eingeführt?</a:t>
            </a:r>
            <a:endParaRPr sz="750">
              <a:latin typeface="RubFlama"/>
              <a:cs typeface="RubFlama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750" spc="-10" dirty="0">
                <a:solidFill>
                  <a:srgbClr val="003863"/>
                </a:solidFill>
                <a:latin typeface="RubFlama"/>
                <a:cs typeface="RubFlama"/>
              </a:rPr>
              <a:t>„Ja“</a:t>
            </a:r>
            <a:endParaRPr sz="750">
              <a:latin typeface="RubFlama"/>
              <a:cs typeface="RubFlam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36456" y="12187547"/>
            <a:ext cx="326199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18945" algn="l"/>
              </a:tabLst>
            </a:pPr>
            <a:r>
              <a:rPr sz="750" spc="-5" dirty="0">
                <a:solidFill>
                  <a:srgbClr val="003863"/>
                </a:solidFill>
                <a:latin typeface="RubFlama"/>
                <a:cs typeface="RubFlama"/>
              </a:rPr>
              <a:t>Wurden </a:t>
            </a: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Sie im Rahmen</a:t>
            </a:r>
            <a:r>
              <a:rPr sz="750" spc="3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des</a:t>
            </a:r>
            <a:r>
              <a:rPr sz="750" spc="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750" spc="-5" dirty="0">
                <a:solidFill>
                  <a:srgbClr val="003863"/>
                </a:solidFill>
                <a:latin typeface="RubFlama"/>
                <a:cs typeface="RubFlama"/>
              </a:rPr>
              <a:t>Kranken-	</a:t>
            </a:r>
            <a:r>
              <a:rPr sz="1125" spc="-7" baseline="3703" dirty="0">
                <a:solidFill>
                  <a:srgbClr val="003863"/>
                </a:solidFill>
                <a:latin typeface="RubFlama"/>
                <a:cs typeface="RubFlama"/>
              </a:rPr>
              <a:t>Wurden </a:t>
            </a:r>
            <a:r>
              <a:rPr sz="1125" baseline="3703" dirty="0">
                <a:solidFill>
                  <a:srgbClr val="003863"/>
                </a:solidFill>
                <a:latin typeface="RubFlama"/>
                <a:cs typeface="RubFlama"/>
              </a:rPr>
              <a:t>Sie im Rahmen des</a:t>
            </a:r>
            <a:r>
              <a:rPr sz="1125" spc="-67" baseline="3703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25" spc="-7" baseline="3703" dirty="0">
                <a:solidFill>
                  <a:srgbClr val="003863"/>
                </a:solidFill>
                <a:latin typeface="RubFlama"/>
                <a:cs typeface="RubFlama"/>
              </a:rPr>
              <a:t>Kranken-</a:t>
            </a:r>
            <a:endParaRPr sz="1125" baseline="3703">
              <a:latin typeface="RubFlama"/>
              <a:cs typeface="RubFlam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190310" y="12307034"/>
            <a:ext cx="337248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pﬂegedienstes in Betrieb und Organisa-   </a:t>
            </a:r>
            <a:r>
              <a:rPr sz="1125" baseline="3703" dirty="0">
                <a:solidFill>
                  <a:srgbClr val="003863"/>
                </a:solidFill>
                <a:latin typeface="RubFlama"/>
                <a:cs typeface="RubFlama"/>
              </a:rPr>
              <a:t>pﬂegedienstes mit den üblichen</a:t>
            </a:r>
            <a:r>
              <a:rPr sz="1125" spc="-142" baseline="3703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25" spc="-7" baseline="3703" dirty="0">
                <a:solidFill>
                  <a:srgbClr val="003863"/>
                </a:solidFill>
                <a:latin typeface="RubFlama"/>
                <a:cs typeface="RubFlama"/>
              </a:rPr>
              <a:t>Verrich-</a:t>
            </a:r>
            <a:endParaRPr sz="1125" baseline="3703">
              <a:latin typeface="RubFlama"/>
              <a:cs typeface="RubFlam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995269" y="12411874"/>
            <a:ext cx="1450975" cy="372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4500"/>
              </a:lnSpc>
            </a:pP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tungen der </a:t>
            </a:r>
            <a:r>
              <a:rPr sz="750" spc="-5" dirty="0">
                <a:solidFill>
                  <a:srgbClr val="003863"/>
                </a:solidFill>
                <a:latin typeface="RubFlama"/>
                <a:cs typeface="RubFlama"/>
              </a:rPr>
              <a:t>Krankenpﬂege</a:t>
            </a:r>
            <a:r>
              <a:rPr sz="750" spc="-4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vertraut  gemacht?</a:t>
            </a:r>
            <a:endParaRPr sz="750">
              <a:latin typeface="RubFlama"/>
              <a:cs typeface="RubFlama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750" spc="-10" dirty="0">
                <a:solidFill>
                  <a:srgbClr val="003863"/>
                </a:solidFill>
                <a:latin typeface="RubFlama"/>
                <a:cs typeface="RubFlama"/>
              </a:rPr>
              <a:t>„Ja“</a:t>
            </a:r>
            <a:endParaRPr sz="750">
              <a:latin typeface="RubFlama"/>
              <a:cs typeface="RubFlama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225937" y="10018089"/>
            <a:ext cx="3326765" cy="0"/>
          </a:xfrm>
          <a:custGeom>
            <a:avLst/>
            <a:gdLst/>
            <a:ahLst/>
            <a:cxnLst/>
            <a:rect l="l" t="t" r="r" b="b"/>
            <a:pathLst>
              <a:path w="3326765">
                <a:moveTo>
                  <a:pt x="0" y="0"/>
                </a:moveTo>
                <a:lnTo>
                  <a:pt x="3326456" y="0"/>
                </a:lnTo>
              </a:path>
            </a:pathLst>
          </a:custGeom>
          <a:ln w="11469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225937" y="9777207"/>
            <a:ext cx="3326765" cy="0"/>
          </a:xfrm>
          <a:custGeom>
            <a:avLst/>
            <a:gdLst/>
            <a:ahLst/>
            <a:cxnLst/>
            <a:rect l="l" t="t" r="r" b="b"/>
            <a:pathLst>
              <a:path w="3326765">
                <a:moveTo>
                  <a:pt x="0" y="0"/>
                </a:moveTo>
                <a:lnTo>
                  <a:pt x="3326456" y="0"/>
                </a:lnTo>
              </a:path>
            </a:pathLst>
          </a:custGeom>
          <a:ln w="11469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9" name="object 79"/>
          <p:cNvGraphicFramePr>
            <a:graphicFrameLocks noGrp="1"/>
          </p:cNvGraphicFramePr>
          <p:nvPr/>
        </p:nvGraphicFramePr>
        <p:xfrm>
          <a:off x="1220202" y="10241760"/>
          <a:ext cx="3326454" cy="18696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2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6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3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9409">
                <a:tc gridSpan="3"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9"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10">
                <a:tc gridSpan="3"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solidFill>
                      <a:srgbClr val="E6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177"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R w="11469">
                      <a:solidFill>
                        <a:srgbClr val="003560"/>
                      </a:solidFill>
                      <a:prstDash val="solid"/>
                    </a:lnR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411"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875"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415"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881"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405"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415"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R w="11469">
                      <a:solidFill>
                        <a:srgbClr val="003560"/>
                      </a:solidFill>
                      <a:prstDash val="solid"/>
                    </a:lnR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1964AA"/>
                    </a:solidFill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RubFlama"/>
                        <a:cs typeface="RubFlama"/>
                      </a:endParaRPr>
                    </a:p>
                  </a:txBody>
                  <a:tcPr marL="0" marR="0" marT="0" marB="0">
                    <a:lnL w="11469">
                      <a:solidFill>
                        <a:srgbClr val="003560"/>
                      </a:solidFill>
                      <a:prstDash val="solid"/>
                    </a:lnL>
                    <a:lnT w="11469">
                      <a:solidFill>
                        <a:srgbClr val="003560"/>
                      </a:solidFill>
                      <a:prstDash val="solid"/>
                    </a:lnT>
                    <a:lnB w="11469">
                      <a:solidFill>
                        <a:srgbClr val="003560"/>
                      </a:solidFill>
                      <a:prstDash val="solid"/>
                    </a:lnB>
                    <a:solidFill>
                      <a:srgbClr val="E6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0" name="object 80"/>
          <p:cNvSpPr txBox="1"/>
          <p:nvPr/>
        </p:nvSpPr>
        <p:spPr>
          <a:xfrm>
            <a:off x="850310" y="9705782"/>
            <a:ext cx="257175" cy="2517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100</a:t>
            </a:r>
            <a:endParaRPr sz="1050">
              <a:latin typeface="RubFlama"/>
              <a:cs typeface="RubFlama"/>
            </a:endParaRPr>
          </a:p>
          <a:p>
            <a:pPr marL="76835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90</a:t>
            </a:r>
            <a:endParaRPr sz="1050">
              <a:latin typeface="RubFlama"/>
              <a:cs typeface="RubFlama"/>
            </a:endParaRPr>
          </a:p>
          <a:p>
            <a:pPr marL="76835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80</a:t>
            </a:r>
            <a:endParaRPr sz="1050">
              <a:latin typeface="RubFlama"/>
              <a:cs typeface="RubFlama"/>
            </a:endParaRPr>
          </a:p>
          <a:p>
            <a:pPr marL="76835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70</a:t>
            </a:r>
            <a:endParaRPr sz="1050">
              <a:latin typeface="RubFlama"/>
              <a:cs typeface="RubFlama"/>
            </a:endParaRPr>
          </a:p>
          <a:p>
            <a:pPr marL="76835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60</a:t>
            </a:r>
            <a:endParaRPr sz="1050">
              <a:latin typeface="RubFlama"/>
              <a:cs typeface="RubFlama"/>
            </a:endParaRPr>
          </a:p>
          <a:p>
            <a:pPr marL="76835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50</a:t>
            </a:r>
            <a:endParaRPr sz="1050">
              <a:latin typeface="RubFlama"/>
              <a:cs typeface="RubFlama"/>
            </a:endParaRPr>
          </a:p>
          <a:p>
            <a:pPr marL="76835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40</a:t>
            </a:r>
            <a:endParaRPr sz="1050">
              <a:latin typeface="RubFlama"/>
              <a:cs typeface="RubFlama"/>
            </a:endParaRPr>
          </a:p>
          <a:p>
            <a:pPr marL="76835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30</a:t>
            </a:r>
            <a:endParaRPr sz="1050">
              <a:latin typeface="RubFlama"/>
              <a:cs typeface="RubFlama"/>
            </a:endParaRPr>
          </a:p>
          <a:p>
            <a:pPr marL="76835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20</a:t>
            </a:r>
            <a:endParaRPr sz="1050">
              <a:latin typeface="RubFlama"/>
              <a:cs typeface="RubFlama"/>
            </a:endParaRPr>
          </a:p>
          <a:p>
            <a:pPr marL="76835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10</a:t>
            </a:r>
            <a:endParaRPr sz="1050">
              <a:latin typeface="RubFlama"/>
              <a:cs typeface="RubFlama"/>
            </a:endParaRPr>
          </a:p>
          <a:p>
            <a:pPr marL="153670" algn="ctr">
              <a:lnSpc>
                <a:spcPct val="100000"/>
              </a:lnSpc>
              <a:spcBef>
                <a:spcPts val="585"/>
              </a:spcBef>
            </a:pPr>
            <a:r>
              <a:rPr sz="1050" spc="15" dirty="0">
                <a:solidFill>
                  <a:srgbClr val="003560"/>
                </a:solidFill>
                <a:latin typeface="RubFlama"/>
                <a:cs typeface="RubFlama"/>
              </a:rPr>
              <a:t>0</a:t>
            </a:r>
            <a:endParaRPr sz="1050">
              <a:latin typeface="RubFlama"/>
              <a:cs typeface="RubFlam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18013" y="10356385"/>
            <a:ext cx="212090" cy="1224915"/>
          </a:xfrm>
          <a:prstGeom prst="rect">
            <a:avLst/>
          </a:prstGeom>
        </p:spPr>
        <p:txBody>
          <a:bodyPr vert="vert270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50" dirty="0">
                <a:solidFill>
                  <a:srgbClr val="003560"/>
                </a:solidFill>
                <a:latin typeface="RubFlama"/>
                <a:cs typeface="RubFlama"/>
              </a:rPr>
              <a:t>Gesamtanteil </a:t>
            </a:r>
            <a:r>
              <a:rPr sz="1150" spc="10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560"/>
                </a:solidFill>
                <a:latin typeface="RubFlama"/>
                <a:cs typeface="RubFlama"/>
              </a:rPr>
              <a:t>in</a:t>
            </a:r>
            <a:r>
              <a:rPr sz="1150" spc="5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560"/>
                </a:solidFill>
                <a:latin typeface="RubFlama"/>
                <a:cs typeface="RubFlama"/>
              </a:rPr>
              <a:t>%</a:t>
            </a:r>
            <a:endParaRPr sz="1150">
              <a:latin typeface="RubFlama"/>
              <a:cs typeface="RubFlam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318228" y="9114580"/>
            <a:ext cx="2696845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3863"/>
                </a:solidFill>
                <a:latin typeface="RubFlama"/>
                <a:cs typeface="RubFlama"/>
              </a:rPr>
              <a:t>Ziele </a:t>
            </a:r>
            <a:r>
              <a:rPr sz="1400" b="1" spc="5" dirty="0">
                <a:solidFill>
                  <a:srgbClr val="003863"/>
                </a:solidFill>
                <a:latin typeface="RubFlama"/>
                <a:cs typeface="RubFlama"/>
              </a:rPr>
              <a:t>des</a:t>
            </a:r>
            <a:r>
              <a:rPr sz="1400" b="1" spc="-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400" b="1" dirty="0">
                <a:solidFill>
                  <a:srgbClr val="003863"/>
                </a:solidFill>
                <a:latin typeface="RubFlama"/>
                <a:cs typeface="RubFlama"/>
              </a:rPr>
              <a:t>Krankenpﬂegedienstes</a:t>
            </a:r>
            <a:endParaRPr sz="1400">
              <a:latin typeface="RubFlama"/>
              <a:cs typeface="RubFlama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0613494" y="9862566"/>
            <a:ext cx="1710689" cy="1734185"/>
          </a:xfrm>
          <a:custGeom>
            <a:avLst/>
            <a:gdLst/>
            <a:ahLst/>
            <a:cxnLst/>
            <a:rect l="l" t="t" r="r" b="b"/>
            <a:pathLst>
              <a:path w="1710690" h="1734184">
                <a:moveTo>
                  <a:pt x="843331" y="0"/>
                </a:moveTo>
                <a:lnTo>
                  <a:pt x="843331" y="867142"/>
                </a:lnTo>
                <a:lnTo>
                  <a:pt x="0" y="1066484"/>
                </a:lnTo>
                <a:lnTo>
                  <a:pt x="12317" y="1112835"/>
                </a:lnTo>
                <a:lnTo>
                  <a:pt x="27022" y="1158025"/>
                </a:lnTo>
                <a:lnTo>
                  <a:pt x="44036" y="1201989"/>
                </a:lnTo>
                <a:lnTo>
                  <a:pt x="63281" y="1244667"/>
                </a:lnTo>
                <a:lnTo>
                  <a:pt x="84677" y="1285996"/>
                </a:lnTo>
                <a:lnTo>
                  <a:pt x="108147" y="1325914"/>
                </a:lnTo>
                <a:lnTo>
                  <a:pt x="133611" y="1364360"/>
                </a:lnTo>
                <a:lnTo>
                  <a:pt x="160991" y="1401270"/>
                </a:lnTo>
                <a:lnTo>
                  <a:pt x="190208" y="1436583"/>
                </a:lnTo>
                <a:lnTo>
                  <a:pt x="221183" y="1470238"/>
                </a:lnTo>
                <a:lnTo>
                  <a:pt x="253838" y="1502170"/>
                </a:lnTo>
                <a:lnTo>
                  <a:pt x="288094" y="1532320"/>
                </a:lnTo>
                <a:lnTo>
                  <a:pt x="323873" y="1560624"/>
                </a:lnTo>
                <a:lnTo>
                  <a:pt x="361096" y="1587020"/>
                </a:lnTo>
                <a:lnTo>
                  <a:pt x="399683" y="1611447"/>
                </a:lnTo>
                <a:lnTo>
                  <a:pt x="439557" y="1633843"/>
                </a:lnTo>
                <a:lnTo>
                  <a:pt x="480639" y="1654144"/>
                </a:lnTo>
                <a:lnTo>
                  <a:pt x="522850" y="1672290"/>
                </a:lnTo>
                <a:lnTo>
                  <a:pt x="566111" y="1688217"/>
                </a:lnTo>
                <a:lnTo>
                  <a:pt x="610344" y="1701865"/>
                </a:lnTo>
                <a:lnTo>
                  <a:pt x="655470" y="1713170"/>
                </a:lnTo>
                <a:lnTo>
                  <a:pt x="701410" y="1722071"/>
                </a:lnTo>
                <a:lnTo>
                  <a:pt x="748086" y="1728506"/>
                </a:lnTo>
                <a:lnTo>
                  <a:pt x="795419" y="1732412"/>
                </a:lnTo>
                <a:lnTo>
                  <a:pt x="843331" y="1733728"/>
                </a:lnTo>
                <a:lnTo>
                  <a:pt x="890915" y="1732446"/>
                </a:lnTo>
                <a:lnTo>
                  <a:pt x="937827" y="1728641"/>
                </a:lnTo>
                <a:lnTo>
                  <a:pt x="984002" y="1722381"/>
                </a:lnTo>
                <a:lnTo>
                  <a:pt x="1029373" y="1713732"/>
                </a:lnTo>
                <a:lnTo>
                  <a:pt x="1073875" y="1702761"/>
                </a:lnTo>
                <a:lnTo>
                  <a:pt x="1117441" y="1689532"/>
                </a:lnTo>
                <a:lnTo>
                  <a:pt x="1160005" y="1674113"/>
                </a:lnTo>
                <a:lnTo>
                  <a:pt x="1201501" y="1656569"/>
                </a:lnTo>
                <a:lnTo>
                  <a:pt x="1241862" y="1636967"/>
                </a:lnTo>
                <a:lnTo>
                  <a:pt x="1281024" y="1615374"/>
                </a:lnTo>
                <a:lnTo>
                  <a:pt x="1318920" y="1591854"/>
                </a:lnTo>
                <a:lnTo>
                  <a:pt x="1355483" y="1566476"/>
                </a:lnTo>
                <a:lnTo>
                  <a:pt x="1390648" y="1539303"/>
                </a:lnTo>
                <a:lnTo>
                  <a:pt x="1424348" y="1510404"/>
                </a:lnTo>
                <a:lnTo>
                  <a:pt x="1456518" y="1479843"/>
                </a:lnTo>
                <a:lnTo>
                  <a:pt x="1487092" y="1447688"/>
                </a:lnTo>
                <a:lnTo>
                  <a:pt x="1516002" y="1414005"/>
                </a:lnTo>
                <a:lnTo>
                  <a:pt x="1543184" y="1378859"/>
                </a:lnTo>
                <a:lnTo>
                  <a:pt x="1568572" y="1342317"/>
                </a:lnTo>
                <a:lnTo>
                  <a:pt x="1592098" y="1304445"/>
                </a:lnTo>
                <a:lnTo>
                  <a:pt x="1613697" y="1265309"/>
                </a:lnTo>
                <a:lnTo>
                  <a:pt x="1633303" y="1224975"/>
                </a:lnTo>
                <a:lnTo>
                  <a:pt x="1650850" y="1183511"/>
                </a:lnTo>
                <a:lnTo>
                  <a:pt x="1666272" y="1140981"/>
                </a:lnTo>
                <a:lnTo>
                  <a:pt x="1679503" y="1097452"/>
                </a:lnTo>
                <a:lnTo>
                  <a:pt x="1690476" y="1052991"/>
                </a:lnTo>
                <a:lnTo>
                  <a:pt x="1699125" y="1007663"/>
                </a:lnTo>
                <a:lnTo>
                  <a:pt x="1705386" y="961535"/>
                </a:lnTo>
                <a:lnTo>
                  <a:pt x="1709190" y="914672"/>
                </a:lnTo>
                <a:lnTo>
                  <a:pt x="1710473" y="867142"/>
                </a:lnTo>
                <a:lnTo>
                  <a:pt x="1709190" y="819558"/>
                </a:lnTo>
                <a:lnTo>
                  <a:pt x="1705386" y="772645"/>
                </a:lnTo>
                <a:lnTo>
                  <a:pt x="1699125" y="726470"/>
                </a:lnTo>
                <a:lnTo>
                  <a:pt x="1690476" y="681099"/>
                </a:lnTo>
                <a:lnTo>
                  <a:pt x="1679503" y="636597"/>
                </a:lnTo>
                <a:lnTo>
                  <a:pt x="1666272" y="593032"/>
                </a:lnTo>
                <a:lnTo>
                  <a:pt x="1650850" y="550468"/>
                </a:lnTo>
                <a:lnTo>
                  <a:pt x="1633303" y="508972"/>
                </a:lnTo>
                <a:lnTo>
                  <a:pt x="1613697" y="468610"/>
                </a:lnTo>
                <a:lnTo>
                  <a:pt x="1592098" y="429448"/>
                </a:lnTo>
                <a:lnTo>
                  <a:pt x="1568572" y="391553"/>
                </a:lnTo>
                <a:lnTo>
                  <a:pt x="1543184" y="354989"/>
                </a:lnTo>
                <a:lnTo>
                  <a:pt x="1516002" y="319825"/>
                </a:lnTo>
                <a:lnTo>
                  <a:pt x="1487092" y="286124"/>
                </a:lnTo>
                <a:lnTo>
                  <a:pt x="1456518" y="253954"/>
                </a:lnTo>
                <a:lnTo>
                  <a:pt x="1424348" y="223381"/>
                </a:lnTo>
                <a:lnTo>
                  <a:pt x="1390648" y="194470"/>
                </a:lnTo>
                <a:lnTo>
                  <a:pt x="1355483" y="167288"/>
                </a:lnTo>
                <a:lnTo>
                  <a:pt x="1318920" y="141901"/>
                </a:lnTo>
                <a:lnTo>
                  <a:pt x="1281024" y="118375"/>
                </a:lnTo>
                <a:lnTo>
                  <a:pt x="1241862" y="96775"/>
                </a:lnTo>
                <a:lnTo>
                  <a:pt x="1201501" y="77169"/>
                </a:lnTo>
                <a:lnTo>
                  <a:pt x="1160005" y="59622"/>
                </a:lnTo>
                <a:lnTo>
                  <a:pt x="1117441" y="44200"/>
                </a:lnTo>
                <a:lnTo>
                  <a:pt x="1073875" y="30970"/>
                </a:lnTo>
                <a:lnTo>
                  <a:pt x="1029373" y="19997"/>
                </a:lnTo>
                <a:lnTo>
                  <a:pt x="984002" y="11347"/>
                </a:lnTo>
                <a:lnTo>
                  <a:pt x="937827" y="5087"/>
                </a:lnTo>
                <a:lnTo>
                  <a:pt x="890915" y="1282"/>
                </a:lnTo>
                <a:lnTo>
                  <a:pt x="843331" y="0"/>
                </a:lnTo>
                <a:close/>
              </a:path>
            </a:pathLst>
          </a:custGeom>
          <a:solidFill>
            <a:srgbClr val="8BB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613494" y="9862566"/>
            <a:ext cx="1710689" cy="1734185"/>
          </a:xfrm>
          <a:custGeom>
            <a:avLst/>
            <a:gdLst/>
            <a:ahLst/>
            <a:cxnLst/>
            <a:rect l="l" t="t" r="r" b="b"/>
            <a:pathLst>
              <a:path w="1710690" h="1734184">
                <a:moveTo>
                  <a:pt x="843331" y="0"/>
                </a:moveTo>
                <a:lnTo>
                  <a:pt x="890915" y="1282"/>
                </a:lnTo>
                <a:lnTo>
                  <a:pt x="937827" y="5087"/>
                </a:lnTo>
                <a:lnTo>
                  <a:pt x="984002" y="11347"/>
                </a:lnTo>
                <a:lnTo>
                  <a:pt x="1029373" y="19997"/>
                </a:lnTo>
                <a:lnTo>
                  <a:pt x="1073875" y="30970"/>
                </a:lnTo>
                <a:lnTo>
                  <a:pt x="1117441" y="44200"/>
                </a:lnTo>
                <a:lnTo>
                  <a:pt x="1160005" y="59622"/>
                </a:lnTo>
                <a:lnTo>
                  <a:pt x="1201501" y="77169"/>
                </a:lnTo>
                <a:lnTo>
                  <a:pt x="1241862" y="96775"/>
                </a:lnTo>
                <a:lnTo>
                  <a:pt x="1281024" y="118375"/>
                </a:lnTo>
                <a:lnTo>
                  <a:pt x="1318920" y="141901"/>
                </a:lnTo>
                <a:lnTo>
                  <a:pt x="1355483" y="167288"/>
                </a:lnTo>
                <a:lnTo>
                  <a:pt x="1390648" y="194470"/>
                </a:lnTo>
                <a:lnTo>
                  <a:pt x="1424348" y="223381"/>
                </a:lnTo>
                <a:lnTo>
                  <a:pt x="1456518" y="253954"/>
                </a:lnTo>
                <a:lnTo>
                  <a:pt x="1487092" y="286124"/>
                </a:lnTo>
                <a:lnTo>
                  <a:pt x="1516002" y="319825"/>
                </a:lnTo>
                <a:lnTo>
                  <a:pt x="1543184" y="354989"/>
                </a:lnTo>
                <a:lnTo>
                  <a:pt x="1568572" y="391553"/>
                </a:lnTo>
                <a:lnTo>
                  <a:pt x="1592098" y="429448"/>
                </a:lnTo>
                <a:lnTo>
                  <a:pt x="1613697" y="468610"/>
                </a:lnTo>
                <a:lnTo>
                  <a:pt x="1633303" y="508972"/>
                </a:lnTo>
                <a:lnTo>
                  <a:pt x="1650850" y="550468"/>
                </a:lnTo>
                <a:lnTo>
                  <a:pt x="1666272" y="593032"/>
                </a:lnTo>
                <a:lnTo>
                  <a:pt x="1679503" y="636597"/>
                </a:lnTo>
                <a:lnTo>
                  <a:pt x="1690476" y="681099"/>
                </a:lnTo>
                <a:lnTo>
                  <a:pt x="1699125" y="726470"/>
                </a:lnTo>
                <a:lnTo>
                  <a:pt x="1705386" y="772645"/>
                </a:lnTo>
                <a:lnTo>
                  <a:pt x="1709190" y="819558"/>
                </a:lnTo>
                <a:lnTo>
                  <a:pt x="1710473" y="867142"/>
                </a:lnTo>
                <a:lnTo>
                  <a:pt x="1709190" y="914672"/>
                </a:lnTo>
                <a:lnTo>
                  <a:pt x="1705386" y="961535"/>
                </a:lnTo>
                <a:lnTo>
                  <a:pt x="1699125" y="1007663"/>
                </a:lnTo>
                <a:lnTo>
                  <a:pt x="1690476" y="1052991"/>
                </a:lnTo>
                <a:lnTo>
                  <a:pt x="1679503" y="1097452"/>
                </a:lnTo>
                <a:lnTo>
                  <a:pt x="1666272" y="1140981"/>
                </a:lnTo>
                <a:lnTo>
                  <a:pt x="1650850" y="1183511"/>
                </a:lnTo>
                <a:lnTo>
                  <a:pt x="1633303" y="1224975"/>
                </a:lnTo>
                <a:lnTo>
                  <a:pt x="1613697" y="1265309"/>
                </a:lnTo>
                <a:lnTo>
                  <a:pt x="1592098" y="1304445"/>
                </a:lnTo>
                <a:lnTo>
                  <a:pt x="1568572" y="1342317"/>
                </a:lnTo>
                <a:lnTo>
                  <a:pt x="1543184" y="1378859"/>
                </a:lnTo>
                <a:lnTo>
                  <a:pt x="1516002" y="1414005"/>
                </a:lnTo>
                <a:lnTo>
                  <a:pt x="1487092" y="1447688"/>
                </a:lnTo>
                <a:lnTo>
                  <a:pt x="1456518" y="1479843"/>
                </a:lnTo>
                <a:lnTo>
                  <a:pt x="1424348" y="1510404"/>
                </a:lnTo>
                <a:lnTo>
                  <a:pt x="1390648" y="1539303"/>
                </a:lnTo>
                <a:lnTo>
                  <a:pt x="1355483" y="1566476"/>
                </a:lnTo>
                <a:lnTo>
                  <a:pt x="1318920" y="1591854"/>
                </a:lnTo>
                <a:lnTo>
                  <a:pt x="1281024" y="1615374"/>
                </a:lnTo>
                <a:lnTo>
                  <a:pt x="1241862" y="1636967"/>
                </a:lnTo>
                <a:lnTo>
                  <a:pt x="1201501" y="1656569"/>
                </a:lnTo>
                <a:lnTo>
                  <a:pt x="1160005" y="1674113"/>
                </a:lnTo>
                <a:lnTo>
                  <a:pt x="1117441" y="1689532"/>
                </a:lnTo>
                <a:lnTo>
                  <a:pt x="1073875" y="1702761"/>
                </a:lnTo>
                <a:lnTo>
                  <a:pt x="1029373" y="1713732"/>
                </a:lnTo>
                <a:lnTo>
                  <a:pt x="984002" y="1722381"/>
                </a:lnTo>
                <a:lnTo>
                  <a:pt x="937827" y="1728641"/>
                </a:lnTo>
                <a:lnTo>
                  <a:pt x="890915" y="1732446"/>
                </a:lnTo>
                <a:lnTo>
                  <a:pt x="843331" y="1733728"/>
                </a:lnTo>
                <a:lnTo>
                  <a:pt x="795419" y="1732412"/>
                </a:lnTo>
                <a:lnTo>
                  <a:pt x="748086" y="1728506"/>
                </a:lnTo>
                <a:lnTo>
                  <a:pt x="701410" y="1722071"/>
                </a:lnTo>
                <a:lnTo>
                  <a:pt x="655470" y="1713170"/>
                </a:lnTo>
                <a:lnTo>
                  <a:pt x="610344" y="1701865"/>
                </a:lnTo>
                <a:lnTo>
                  <a:pt x="566111" y="1688217"/>
                </a:lnTo>
                <a:lnTo>
                  <a:pt x="522850" y="1672290"/>
                </a:lnTo>
                <a:lnTo>
                  <a:pt x="480639" y="1654144"/>
                </a:lnTo>
                <a:lnTo>
                  <a:pt x="439557" y="1633843"/>
                </a:lnTo>
                <a:lnTo>
                  <a:pt x="399683" y="1611447"/>
                </a:lnTo>
                <a:lnTo>
                  <a:pt x="361096" y="1587020"/>
                </a:lnTo>
                <a:lnTo>
                  <a:pt x="323873" y="1560624"/>
                </a:lnTo>
                <a:lnTo>
                  <a:pt x="288094" y="1532320"/>
                </a:lnTo>
                <a:lnTo>
                  <a:pt x="253838" y="1502170"/>
                </a:lnTo>
                <a:lnTo>
                  <a:pt x="221183" y="1470238"/>
                </a:lnTo>
                <a:lnTo>
                  <a:pt x="190208" y="1436583"/>
                </a:lnTo>
                <a:lnTo>
                  <a:pt x="160991" y="1401270"/>
                </a:lnTo>
                <a:lnTo>
                  <a:pt x="133611" y="1364360"/>
                </a:lnTo>
                <a:lnTo>
                  <a:pt x="108147" y="1325914"/>
                </a:lnTo>
                <a:lnTo>
                  <a:pt x="84677" y="1285996"/>
                </a:lnTo>
                <a:lnTo>
                  <a:pt x="63281" y="1244667"/>
                </a:lnTo>
                <a:lnTo>
                  <a:pt x="44036" y="1201989"/>
                </a:lnTo>
                <a:lnTo>
                  <a:pt x="27022" y="1158025"/>
                </a:lnTo>
                <a:lnTo>
                  <a:pt x="12317" y="1112835"/>
                </a:lnTo>
                <a:lnTo>
                  <a:pt x="0" y="1066484"/>
                </a:lnTo>
                <a:lnTo>
                  <a:pt x="843331" y="867142"/>
                </a:lnTo>
                <a:lnTo>
                  <a:pt x="843331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613494" y="9862566"/>
            <a:ext cx="1710689" cy="1734185"/>
          </a:xfrm>
          <a:custGeom>
            <a:avLst/>
            <a:gdLst/>
            <a:ahLst/>
            <a:cxnLst/>
            <a:rect l="l" t="t" r="r" b="b"/>
            <a:pathLst>
              <a:path w="1710690" h="1734184">
                <a:moveTo>
                  <a:pt x="843330" y="0"/>
                </a:moveTo>
                <a:lnTo>
                  <a:pt x="890914" y="1282"/>
                </a:lnTo>
                <a:lnTo>
                  <a:pt x="937827" y="5087"/>
                </a:lnTo>
                <a:lnTo>
                  <a:pt x="984002" y="11347"/>
                </a:lnTo>
                <a:lnTo>
                  <a:pt x="1029373" y="19997"/>
                </a:lnTo>
                <a:lnTo>
                  <a:pt x="1073875" y="30970"/>
                </a:lnTo>
                <a:lnTo>
                  <a:pt x="1117440" y="44200"/>
                </a:lnTo>
                <a:lnTo>
                  <a:pt x="1160004" y="59622"/>
                </a:lnTo>
                <a:lnTo>
                  <a:pt x="1201500" y="77169"/>
                </a:lnTo>
                <a:lnTo>
                  <a:pt x="1241862" y="96775"/>
                </a:lnTo>
                <a:lnTo>
                  <a:pt x="1281024" y="118375"/>
                </a:lnTo>
                <a:lnTo>
                  <a:pt x="1318919" y="141901"/>
                </a:lnTo>
                <a:lnTo>
                  <a:pt x="1355483" y="167288"/>
                </a:lnTo>
                <a:lnTo>
                  <a:pt x="1390648" y="194470"/>
                </a:lnTo>
                <a:lnTo>
                  <a:pt x="1424348" y="223381"/>
                </a:lnTo>
                <a:lnTo>
                  <a:pt x="1456518" y="253954"/>
                </a:lnTo>
                <a:lnTo>
                  <a:pt x="1487092" y="286124"/>
                </a:lnTo>
                <a:lnTo>
                  <a:pt x="1516002" y="319824"/>
                </a:lnTo>
                <a:lnTo>
                  <a:pt x="1543184" y="354989"/>
                </a:lnTo>
                <a:lnTo>
                  <a:pt x="1568571" y="391552"/>
                </a:lnTo>
                <a:lnTo>
                  <a:pt x="1592098" y="429448"/>
                </a:lnTo>
                <a:lnTo>
                  <a:pt x="1613697" y="468610"/>
                </a:lnTo>
                <a:lnTo>
                  <a:pt x="1633303" y="508971"/>
                </a:lnTo>
                <a:lnTo>
                  <a:pt x="1650850" y="550467"/>
                </a:lnTo>
                <a:lnTo>
                  <a:pt x="1666272" y="593031"/>
                </a:lnTo>
                <a:lnTo>
                  <a:pt x="1679502" y="636597"/>
                </a:lnTo>
                <a:lnTo>
                  <a:pt x="1690475" y="681099"/>
                </a:lnTo>
                <a:lnTo>
                  <a:pt x="1699125" y="726470"/>
                </a:lnTo>
                <a:lnTo>
                  <a:pt x="1705385" y="772645"/>
                </a:lnTo>
                <a:lnTo>
                  <a:pt x="1709190" y="819557"/>
                </a:lnTo>
                <a:lnTo>
                  <a:pt x="1710473" y="867141"/>
                </a:lnTo>
                <a:lnTo>
                  <a:pt x="1709190" y="914672"/>
                </a:lnTo>
                <a:lnTo>
                  <a:pt x="1705385" y="961534"/>
                </a:lnTo>
                <a:lnTo>
                  <a:pt x="1699125" y="1007662"/>
                </a:lnTo>
                <a:lnTo>
                  <a:pt x="1690475" y="1052990"/>
                </a:lnTo>
                <a:lnTo>
                  <a:pt x="1679502" y="1097452"/>
                </a:lnTo>
                <a:lnTo>
                  <a:pt x="1666272" y="1140980"/>
                </a:lnTo>
                <a:lnTo>
                  <a:pt x="1650850" y="1183510"/>
                </a:lnTo>
                <a:lnTo>
                  <a:pt x="1633303" y="1224975"/>
                </a:lnTo>
                <a:lnTo>
                  <a:pt x="1613697" y="1265308"/>
                </a:lnTo>
                <a:lnTo>
                  <a:pt x="1592098" y="1304444"/>
                </a:lnTo>
                <a:lnTo>
                  <a:pt x="1568571" y="1342316"/>
                </a:lnTo>
                <a:lnTo>
                  <a:pt x="1543184" y="1378858"/>
                </a:lnTo>
                <a:lnTo>
                  <a:pt x="1516002" y="1414004"/>
                </a:lnTo>
                <a:lnTo>
                  <a:pt x="1487092" y="1447688"/>
                </a:lnTo>
                <a:lnTo>
                  <a:pt x="1456518" y="1479843"/>
                </a:lnTo>
                <a:lnTo>
                  <a:pt x="1424348" y="1510403"/>
                </a:lnTo>
                <a:lnTo>
                  <a:pt x="1390648" y="1539303"/>
                </a:lnTo>
                <a:lnTo>
                  <a:pt x="1355483" y="1566475"/>
                </a:lnTo>
                <a:lnTo>
                  <a:pt x="1318919" y="1591854"/>
                </a:lnTo>
                <a:lnTo>
                  <a:pt x="1281024" y="1615373"/>
                </a:lnTo>
                <a:lnTo>
                  <a:pt x="1241862" y="1636967"/>
                </a:lnTo>
                <a:lnTo>
                  <a:pt x="1201500" y="1656569"/>
                </a:lnTo>
                <a:lnTo>
                  <a:pt x="1160004" y="1674112"/>
                </a:lnTo>
                <a:lnTo>
                  <a:pt x="1117440" y="1689532"/>
                </a:lnTo>
                <a:lnTo>
                  <a:pt x="1073875" y="1702760"/>
                </a:lnTo>
                <a:lnTo>
                  <a:pt x="1029373" y="1713732"/>
                </a:lnTo>
                <a:lnTo>
                  <a:pt x="984002" y="1722381"/>
                </a:lnTo>
                <a:lnTo>
                  <a:pt x="937827" y="1728641"/>
                </a:lnTo>
                <a:lnTo>
                  <a:pt x="890914" y="1732445"/>
                </a:lnTo>
                <a:lnTo>
                  <a:pt x="843330" y="1733728"/>
                </a:lnTo>
                <a:lnTo>
                  <a:pt x="795418" y="1732412"/>
                </a:lnTo>
                <a:lnTo>
                  <a:pt x="748085" y="1728506"/>
                </a:lnTo>
                <a:lnTo>
                  <a:pt x="701409" y="1722071"/>
                </a:lnTo>
                <a:lnTo>
                  <a:pt x="655469" y="1713170"/>
                </a:lnTo>
                <a:lnTo>
                  <a:pt x="610343" y="1701864"/>
                </a:lnTo>
                <a:lnTo>
                  <a:pt x="566110" y="1688217"/>
                </a:lnTo>
                <a:lnTo>
                  <a:pt x="522849" y="1672289"/>
                </a:lnTo>
                <a:lnTo>
                  <a:pt x="480638" y="1654144"/>
                </a:lnTo>
                <a:lnTo>
                  <a:pt x="439557" y="1633842"/>
                </a:lnTo>
                <a:lnTo>
                  <a:pt x="399683" y="1611447"/>
                </a:lnTo>
                <a:lnTo>
                  <a:pt x="361095" y="1587020"/>
                </a:lnTo>
                <a:lnTo>
                  <a:pt x="323873" y="1560624"/>
                </a:lnTo>
                <a:lnTo>
                  <a:pt x="288094" y="1532320"/>
                </a:lnTo>
                <a:lnTo>
                  <a:pt x="253838" y="1502170"/>
                </a:lnTo>
                <a:lnTo>
                  <a:pt x="221183" y="1470237"/>
                </a:lnTo>
                <a:lnTo>
                  <a:pt x="190207" y="1436583"/>
                </a:lnTo>
                <a:lnTo>
                  <a:pt x="160990" y="1401270"/>
                </a:lnTo>
                <a:lnTo>
                  <a:pt x="133610" y="1364359"/>
                </a:lnTo>
                <a:lnTo>
                  <a:pt x="108146" y="1325914"/>
                </a:lnTo>
                <a:lnTo>
                  <a:pt x="84677" y="1285995"/>
                </a:lnTo>
                <a:lnTo>
                  <a:pt x="63280" y="1244666"/>
                </a:lnTo>
                <a:lnTo>
                  <a:pt x="44036" y="1201988"/>
                </a:lnTo>
                <a:lnTo>
                  <a:pt x="27022" y="1158024"/>
                </a:lnTo>
                <a:lnTo>
                  <a:pt x="12317" y="1112834"/>
                </a:lnTo>
                <a:lnTo>
                  <a:pt x="0" y="1066483"/>
                </a:lnTo>
                <a:lnTo>
                  <a:pt x="843330" y="867141"/>
                </a:lnTo>
                <a:lnTo>
                  <a:pt x="843330" y="0"/>
                </a:lnTo>
                <a:close/>
              </a:path>
            </a:pathLst>
          </a:custGeom>
          <a:ln w="8857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590156" y="9864781"/>
            <a:ext cx="866775" cy="1064260"/>
          </a:xfrm>
          <a:custGeom>
            <a:avLst/>
            <a:gdLst/>
            <a:ahLst/>
            <a:cxnLst/>
            <a:rect l="l" t="t" r="r" b="b"/>
            <a:pathLst>
              <a:path w="866775" h="1064259">
                <a:moveTo>
                  <a:pt x="806865" y="0"/>
                </a:moveTo>
                <a:lnTo>
                  <a:pt x="736681" y="7821"/>
                </a:lnTo>
                <a:lnTo>
                  <a:pt x="667327" y="21041"/>
                </a:lnTo>
                <a:lnTo>
                  <a:pt x="621357" y="33289"/>
                </a:lnTo>
                <a:lnTo>
                  <a:pt x="576617" y="47832"/>
                </a:lnTo>
                <a:lnTo>
                  <a:pt x="533158" y="64589"/>
                </a:lnTo>
                <a:lnTo>
                  <a:pt x="491027" y="83482"/>
                </a:lnTo>
                <a:lnTo>
                  <a:pt x="450275" y="104432"/>
                </a:lnTo>
                <a:lnTo>
                  <a:pt x="410949" y="127358"/>
                </a:lnTo>
                <a:lnTo>
                  <a:pt x="373101" y="152181"/>
                </a:lnTo>
                <a:lnTo>
                  <a:pt x="336778" y="178823"/>
                </a:lnTo>
                <a:lnTo>
                  <a:pt x="302031" y="207203"/>
                </a:lnTo>
                <a:lnTo>
                  <a:pt x="268907" y="237243"/>
                </a:lnTo>
                <a:lnTo>
                  <a:pt x="237458" y="268862"/>
                </a:lnTo>
                <a:lnTo>
                  <a:pt x="207731" y="301983"/>
                </a:lnTo>
                <a:lnTo>
                  <a:pt x="179775" y="336524"/>
                </a:lnTo>
                <a:lnTo>
                  <a:pt x="153641" y="372407"/>
                </a:lnTo>
                <a:lnTo>
                  <a:pt x="129378" y="409553"/>
                </a:lnTo>
                <a:lnTo>
                  <a:pt x="107034" y="447882"/>
                </a:lnTo>
                <a:lnTo>
                  <a:pt x="86659" y="487315"/>
                </a:lnTo>
                <a:lnTo>
                  <a:pt x="68301" y="527772"/>
                </a:lnTo>
                <a:lnTo>
                  <a:pt x="52012" y="569174"/>
                </a:lnTo>
                <a:lnTo>
                  <a:pt x="37838" y="611441"/>
                </a:lnTo>
                <a:lnTo>
                  <a:pt x="25830" y="654495"/>
                </a:lnTo>
                <a:lnTo>
                  <a:pt x="16037" y="698256"/>
                </a:lnTo>
                <a:lnTo>
                  <a:pt x="8509" y="742645"/>
                </a:lnTo>
                <a:lnTo>
                  <a:pt x="3293" y="787582"/>
                </a:lnTo>
                <a:lnTo>
                  <a:pt x="441" y="832987"/>
                </a:lnTo>
                <a:lnTo>
                  <a:pt x="0" y="878782"/>
                </a:lnTo>
                <a:lnTo>
                  <a:pt x="2019" y="924887"/>
                </a:lnTo>
                <a:lnTo>
                  <a:pt x="6550" y="971223"/>
                </a:lnTo>
                <a:lnTo>
                  <a:pt x="13639" y="1017710"/>
                </a:lnTo>
                <a:lnTo>
                  <a:pt x="23338" y="1064269"/>
                </a:lnTo>
                <a:lnTo>
                  <a:pt x="866669" y="864927"/>
                </a:lnTo>
                <a:lnTo>
                  <a:pt x="806865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590156" y="9864781"/>
            <a:ext cx="866775" cy="1064260"/>
          </a:xfrm>
          <a:custGeom>
            <a:avLst/>
            <a:gdLst/>
            <a:ahLst/>
            <a:cxnLst/>
            <a:rect l="l" t="t" r="r" b="b"/>
            <a:pathLst>
              <a:path w="866775" h="1064259">
                <a:moveTo>
                  <a:pt x="23338" y="1064269"/>
                </a:moveTo>
                <a:lnTo>
                  <a:pt x="13639" y="1017710"/>
                </a:lnTo>
                <a:lnTo>
                  <a:pt x="6550" y="971223"/>
                </a:lnTo>
                <a:lnTo>
                  <a:pt x="2019" y="924887"/>
                </a:lnTo>
                <a:lnTo>
                  <a:pt x="0" y="878782"/>
                </a:lnTo>
                <a:lnTo>
                  <a:pt x="441" y="832987"/>
                </a:lnTo>
                <a:lnTo>
                  <a:pt x="3293" y="787582"/>
                </a:lnTo>
                <a:lnTo>
                  <a:pt x="8509" y="742645"/>
                </a:lnTo>
                <a:lnTo>
                  <a:pt x="16037" y="698256"/>
                </a:lnTo>
                <a:lnTo>
                  <a:pt x="25830" y="654495"/>
                </a:lnTo>
                <a:lnTo>
                  <a:pt x="37838" y="611441"/>
                </a:lnTo>
                <a:lnTo>
                  <a:pt x="52012" y="569174"/>
                </a:lnTo>
                <a:lnTo>
                  <a:pt x="68301" y="527772"/>
                </a:lnTo>
                <a:lnTo>
                  <a:pt x="86659" y="487315"/>
                </a:lnTo>
                <a:lnTo>
                  <a:pt x="107034" y="447882"/>
                </a:lnTo>
                <a:lnTo>
                  <a:pt x="129378" y="409553"/>
                </a:lnTo>
                <a:lnTo>
                  <a:pt x="153641" y="372407"/>
                </a:lnTo>
                <a:lnTo>
                  <a:pt x="179775" y="336524"/>
                </a:lnTo>
                <a:lnTo>
                  <a:pt x="207731" y="301983"/>
                </a:lnTo>
                <a:lnTo>
                  <a:pt x="237458" y="268862"/>
                </a:lnTo>
                <a:lnTo>
                  <a:pt x="268907" y="237243"/>
                </a:lnTo>
                <a:lnTo>
                  <a:pt x="302031" y="207203"/>
                </a:lnTo>
                <a:lnTo>
                  <a:pt x="336778" y="178823"/>
                </a:lnTo>
                <a:lnTo>
                  <a:pt x="373101" y="152181"/>
                </a:lnTo>
                <a:lnTo>
                  <a:pt x="410949" y="127358"/>
                </a:lnTo>
                <a:lnTo>
                  <a:pt x="450275" y="104432"/>
                </a:lnTo>
                <a:lnTo>
                  <a:pt x="491027" y="83482"/>
                </a:lnTo>
                <a:lnTo>
                  <a:pt x="533158" y="64589"/>
                </a:lnTo>
                <a:lnTo>
                  <a:pt x="576617" y="47832"/>
                </a:lnTo>
                <a:lnTo>
                  <a:pt x="621357" y="33289"/>
                </a:lnTo>
                <a:lnTo>
                  <a:pt x="667327" y="21041"/>
                </a:lnTo>
                <a:lnTo>
                  <a:pt x="736681" y="7821"/>
                </a:lnTo>
                <a:lnTo>
                  <a:pt x="806865" y="0"/>
                </a:lnTo>
                <a:lnTo>
                  <a:pt x="866669" y="864927"/>
                </a:lnTo>
                <a:lnTo>
                  <a:pt x="23338" y="106426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590156" y="9864780"/>
            <a:ext cx="866775" cy="1064260"/>
          </a:xfrm>
          <a:custGeom>
            <a:avLst/>
            <a:gdLst/>
            <a:ahLst/>
            <a:cxnLst/>
            <a:rect l="l" t="t" r="r" b="b"/>
            <a:pathLst>
              <a:path w="866775" h="1064259">
                <a:moveTo>
                  <a:pt x="23337" y="1064268"/>
                </a:moveTo>
                <a:lnTo>
                  <a:pt x="13639" y="1017709"/>
                </a:lnTo>
                <a:lnTo>
                  <a:pt x="6550" y="971222"/>
                </a:lnTo>
                <a:lnTo>
                  <a:pt x="2019" y="924887"/>
                </a:lnTo>
                <a:lnTo>
                  <a:pt x="0" y="878782"/>
                </a:lnTo>
                <a:lnTo>
                  <a:pt x="441" y="832987"/>
                </a:lnTo>
                <a:lnTo>
                  <a:pt x="3293" y="787582"/>
                </a:lnTo>
                <a:lnTo>
                  <a:pt x="8509" y="742645"/>
                </a:lnTo>
                <a:lnTo>
                  <a:pt x="16037" y="698257"/>
                </a:lnTo>
                <a:lnTo>
                  <a:pt x="25830" y="654496"/>
                </a:lnTo>
                <a:lnTo>
                  <a:pt x="37838" y="611442"/>
                </a:lnTo>
                <a:lnTo>
                  <a:pt x="52011" y="569174"/>
                </a:lnTo>
                <a:lnTo>
                  <a:pt x="68301" y="527772"/>
                </a:lnTo>
                <a:lnTo>
                  <a:pt x="86659" y="487315"/>
                </a:lnTo>
                <a:lnTo>
                  <a:pt x="107034" y="447882"/>
                </a:lnTo>
                <a:lnTo>
                  <a:pt x="129378" y="409554"/>
                </a:lnTo>
                <a:lnTo>
                  <a:pt x="153641" y="372408"/>
                </a:lnTo>
                <a:lnTo>
                  <a:pt x="179775" y="336525"/>
                </a:lnTo>
                <a:lnTo>
                  <a:pt x="207730" y="301983"/>
                </a:lnTo>
                <a:lnTo>
                  <a:pt x="237457" y="268863"/>
                </a:lnTo>
                <a:lnTo>
                  <a:pt x="268907" y="237243"/>
                </a:lnTo>
                <a:lnTo>
                  <a:pt x="302030" y="207204"/>
                </a:lnTo>
                <a:lnTo>
                  <a:pt x="336778" y="178823"/>
                </a:lnTo>
                <a:lnTo>
                  <a:pt x="373101" y="152182"/>
                </a:lnTo>
                <a:lnTo>
                  <a:pt x="410949" y="127358"/>
                </a:lnTo>
                <a:lnTo>
                  <a:pt x="450274" y="104432"/>
                </a:lnTo>
                <a:lnTo>
                  <a:pt x="491027" y="83482"/>
                </a:lnTo>
                <a:lnTo>
                  <a:pt x="533157" y="64589"/>
                </a:lnTo>
                <a:lnTo>
                  <a:pt x="576617" y="47831"/>
                </a:lnTo>
                <a:lnTo>
                  <a:pt x="621356" y="33289"/>
                </a:lnTo>
                <a:lnTo>
                  <a:pt x="667326" y="21040"/>
                </a:lnTo>
                <a:lnTo>
                  <a:pt x="736682" y="7822"/>
                </a:lnTo>
                <a:lnTo>
                  <a:pt x="806865" y="0"/>
                </a:lnTo>
                <a:lnTo>
                  <a:pt x="866668" y="864927"/>
                </a:lnTo>
                <a:lnTo>
                  <a:pt x="23337" y="1064268"/>
                </a:lnTo>
                <a:close/>
              </a:path>
            </a:pathLst>
          </a:custGeom>
          <a:ln w="8857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397022" y="9862566"/>
            <a:ext cx="60325" cy="867410"/>
          </a:xfrm>
          <a:custGeom>
            <a:avLst/>
            <a:gdLst/>
            <a:ahLst/>
            <a:cxnLst/>
            <a:rect l="l" t="t" r="r" b="b"/>
            <a:pathLst>
              <a:path w="60325" h="867409">
                <a:moveTo>
                  <a:pt x="59803" y="0"/>
                </a:moveTo>
                <a:lnTo>
                  <a:pt x="44853" y="190"/>
                </a:lnTo>
                <a:lnTo>
                  <a:pt x="29903" y="692"/>
                </a:lnTo>
                <a:lnTo>
                  <a:pt x="0" y="2214"/>
                </a:lnTo>
                <a:lnTo>
                  <a:pt x="59803" y="867142"/>
                </a:lnTo>
                <a:lnTo>
                  <a:pt x="59803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1397022" y="9862566"/>
            <a:ext cx="60325" cy="867410"/>
          </a:xfrm>
          <a:custGeom>
            <a:avLst/>
            <a:gdLst/>
            <a:ahLst/>
            <a:cxnLst/>
            <a:rect l="l" t="t" r="r" b="b"/>
            <a:pathLst>
              <a:path w="60325" h="867409">
                <a:moveTo>
                  <a:pt x="0" y="2214"/>
                </a:moveTo>
                <a:lnTo>
                  <a:pt x="14951" y="1402"/>
                </a:lnTo>
                <a:lnTo>
                  <a:pt x="29903" y="692"/>
                </a:lnTo>
                <a:lnTo>
                  <a:pt x="44853" y="190"/>
                </a:lnTo>
                <a:lnTo>
                  <a:pt x="59803" y="0"/>
                </a:lnTo>
                <a:lnTo>
                  <a:pt x="59803" y="867142"/>
                </a:lnTo>
                <a:lnTo>
                  <a:pt x="0" y="221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1397022" y="9862566"/>
            <a:ext cx="60325" cy="867410"/>
          </a:xfrm>
          <a:custGeom>
            <a:avLst/>
            <a:gdLst/>
            <a:ahLst/>
            <a:cxnLst/>
            <a:rect l="l" t="t" r="r" b="b"/>
            <a:pathLst>
              <a:path w="60325" h="867409">
                <a:moveTo>
                  <a:pt x="0" y="2214"/>
                </a:moveTo>
                <a:lnTo>
                  <a:pt x="14951" y="1401"/>
                </a:lnTo>
                <a:lnTo>
                  <a:pt x="29902" y="692"/>
                </a:lnTo>
                <a:lnTo>
                  <a:pt x="44852" y="190"/>
                </a:lnTo>
                <a:lnTo>
                  <a:pt x="59802" y="0"/>
                </a:lnTo>
                <a:lnTo>
                  <a:pt x="59802" y="867141"/>
                </a:lnTo>
                <a:lnTo>
                  <a:pt x="0" y="2214"/>
                </a:lnTo>
                <a:close/>
              </a:path>
            </a:pathLst>
          </a:custGeom>
          <a:ln w="8857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12314249" y="11130186"/>
            <a:ext cx="31750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100" spc="15" dirty="0">
                <a:solidFill>
                  <a:srgbClr val="003560"/>
                </a:solidFill>
                <a:latin typeface="RubFlama"/>
                <a:cs typeface="RubFlama"/>
              </a:rPr>
              <a:t>71</a:t>
            </a:r>
            <a:r>
              <a:rPr sz="1100" spc="-95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1100" spc="20" dirty="0">
                <a:solidFill>
                  <a:srgbClr val="003560"/>
                </a:solidFill>
                <a:latin typeface="RubFlama"/>
                <a:cs typeface="RubFlama"/>
              </a:rPr>
              <a:t>%</a:t>
            </a:r>
            <a:endParaRPr sz="1100">
              <a:latin typeface="RubFlama"/>
              <a:cs typeface="RubFlam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0327922" y="10154564"/>
            <a:ext cx="31750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100" spc="15" dirty="0">
                <a:solidFill>
                  <a:srgbClr val="003560"/>
                </a:solidFill>
                <a:latin typeface="RubFlama"/>
                <a:cs typeface="RubFlama"/>
              </a:rPr>
              <a:t>28</a:t>
            </a:r>
            <a:r>
              <a:rPr sz="1100" spc="-95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1100" spc="20" dirty="0">
                <a:solidFill>
                  <a:srgbClr val="003560"/>
                </a:solidFill>
                <a:latin typeface="RubFlama"/>
                <a:cs typeface="RubFlama"/>
              </a:rPr>
              <a:t>%</a:t>
            </a:r>
            <a:endParaRPr sz="1100">
              <a:latin typeface="RubFlama"/>
              <a:cs typeface="RubFlam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1379561" y="9644935"/>
            <a:ext cx="220979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100" spc="-30" dirty="0">
                <a:solidFill>
                  <a:srgbClr val="003560"/>
                </a:solidFill>
                <a:latin typeface="RubFlama"/>
                <a:cs typeface="RubFlama"/>
              </a:rPr>
              <a:t>1</a:t>
            </a:r>
            <a:r>
              <a:rPr sz="1100" spc="-114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1100" spc="-40" dirty="0">
                <a:solidFill>
                  <a:srgbClr val="003560"/>
                </a:solidFill>
                <a:latin typeface="RubFlama"/>
                <a:cs typeface="RubFlama"/>
              </a:rPr>
              <a:t>%</a:t>
            </a:r>
            <a:endParaRPr sz="1100">
              <a:latin typeface="RubFlama"/>
              <a:cs typeface="RubFlama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10885967" y="11968955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>
                <a:moveTo>
                  <a:pt x="0" y="0"/>
                </a:moveTo>
                <a:lnTo>
                  <a:pt x="60065" y="0"/>
                </a:lnTo>
              </a:path>
            </a:pathLst>
          </a:custGeom>
          <a:ln w="53156">
            <a:solidFill>
              <a:srgbClr val="8BB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0885969" y="11942376"/>
            <a:ext cx="60325" cy="53340"/>
          </a:xfrm>
          <a:custGeom>
            <a:avLst/>
            <a:gdLst/>
            <a:ahLst/>
            <a:cxnLst/>
            <a:rect l="l" t="t" r="r" b="b"/>
            <a:pathLst>
              <a:path w="60325" h="53340">
                <a:moveTo>
                  <a:pt x="0" y="0"/>
                </a:moveTo>
                <a:lnTo>
                  <a:pt x="60064" y="0"/>
                </a:lnTo>
                <a:lnTo>
                  <a:pt x="60064" y="53157"/>
                </a:lnTo>
                <a:lnTo>
                  <a:pt x="0" y="53157"/>
                </a:lnTo>
                <a:lnTo>
                  <a:pt x="0" y="0"/>
                </a:lnTo>
                <a:close/>
              </a:path>
            </a:pathLst>
          </a:custGeom>
          <a:ln w="8735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1349328" y="11942377"/>
            <a:ext cx="60325" cy="53340"/>
          </a:xfrm>
          <a:custGeom>
            <a:avLst/>
            <a:gdLst/>
            <a:ahLst/>
            <a:cxnLst/>
            <a:rect l="l" t="t" r="r" b="b"/>
            <a:pathLst>
              <a:path w="60325" h="53340">
                <a:moveTo>
                  <a:pt x="0" y="53156"/>
                </a:moveTo>
                <a:lnTo>
                  <a:pt x="60065" y="53156"/>
                </a:lnTo>
                <a:lnTo>
                  <a:pt x="60065" y="0"/>
                </a:lnTo>
                <a:lnTo>
                  <a:pt x="0" y="0"/>
                </a:lnTo>
                <a:lnTo>
                  <a:pt x="0" y="53156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1349331" y="11942376"/>
            <a:ext cx="60325" cy="53340"/>
          </a:xfrm>
          <a:custGeom>
            <a:avLst/>
            <a:gdLst/>
            <a:ahLst/>
            <a:cxnLst/>
            <a:rect l="l" t="t" r="r" b="b"/>
            <a:pathLst>
              <a:path w="60325" h="53340">
                <a:moveTo>
                  <a:pt x="0" y="0"/>
                </a:moveTo>
                <a:lnTo>
                  <a:pt x="60064" y="0"/>
                </a:lnTo>
                <a:lnTo>
                  <a:pt x="60064" y="53157"/>
                </a:lnTo>
                <a:lnTo>
                  <a:pt x="0" y="53157"/>
                </a:lnTo>
                <a:lnTo>
                  <a:pt x="0" y="0"/>
                </a:lnTo>
                <a:close/>
              </a:path>
            </a:pathLst>
          </a:custGeom>
          <a:ln w="8735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1855594" y="11968955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>
                <a:moveTo>
                  <a:pt x="0" y="0"/>
                </a:moveTo>
                <a:lnTo>
                  <a:pt x="60065" y="0"/>
                </a:lnTo>
              </a:path>
            </a:pathLst>
          </a:custGeom>
          <a:ln w="53156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1855597" y="11942376"/>
            <a:ext cx="60325" cy="53340"/>
          </a:xfrm>
          <a:custGeom>
            <a:avLst/>
            <a:gdLst/>
            <a:ahLst/>
            <a:cxnLst/>
            <a:rect l="l" t="t" r="r" b="b"/>
            <a:pathLst>
              <a:path w="60325" h="53340">
                <a:moveTo>
                  <a:pt x="0" y="0"/>
                </a:moveTo>
                <a:lnTo>
                  <a:pt x="60065" y="0"/>
                </a:lnTo>
                <a:lnTo>
                  <a:pt x="60065" y="53157"/>
                </a:lnTo>
                <a:lnTo>
                  <a:pt x="0" y="53157"/>
                </a:lnTo>
                <a:lnTo>
                  <a:pt x="0" y="0"/>
                </a:lnTo>
                <a:close/>
              </a:path>
            </a:pathLst>
          </a:custGeom>
          <a:ln w="8735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10971316" y="11907949"/>
            <a:ext cx="1308735" cy="130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467359" algn="l"/>
                <a:tab pos="969010" algn="l"/>
              </a:tabLst>
            </a:pPr>
            <a:r>
              <a:rPr sz="850" spc="-15" dirty="0">
                <a:solidFill>
                  <a:srgbClr val="003560"/>
                </a:solidFill>
                <a:latin typeface="RubFlama"/>
                <a:cs typeface="RubFlama"/>
              </a:rPr>
              <a:t>positiv	</a:t>
            </a:r>
            <a:r>
              <a:rPr sz="850" spc="-20" dirty="0">
                <a:solidFill>
                  <a:srgbClr val="003560"/>
                </a:solidFill>
                <a:latin typeface="RubFlama"/>
                <a:cs typeface="RubFlama"/>
              </a:rPr>
              <a:t>neut</a:t>
            </a:r>
            <a:r>
              <a:rPr sz="850" spc="-30" dirty="0">
                <a:solidFill>
                  <a:srgbClr val="003560"/>
                </a:solidFill>
                <a:latin typeface="RubFlama"/>
                <a:cs typeface="RubFlama"/>
              </a:rPr>
              <a:t>r</a:t>
            </a:r>
            <a:r>
              <a:rPr sz="850" spc="-15" dirty="0">
                <a:solidFill>
                  <a:srgbClr val="003560"/>
                </a:solidFill>
                <a:latin typeface="RubFlama"/>
                <a:cs typeface="RubFlama"/>
              </a:rPr>
              <a:t>al</a:t>
            </a:r>
            <a:r>
              <a:rPr sz="850" dirty="0">
                <a:solidFill>
                  <a:srgbClr val="003560"/>
                </a:solidFill>
                <a:latin typeface="RubFlama"/>
                <a:cs typeface="RubFlama"/>
              </a:rPr>
              <a:t>	</a:t>
            </a:r>
            <a:r>
              <a:rPr sz="850" spc="-15" dirty="0">
                <a:solidFill>
                  <a:srgbClr val="003560"/>
                </a:solidFill>
                <a:latin typeface="RubFlama"/>
                <a:cs typeface="RubFlama"/>
              </a:rPr>
              <a:t>negativ</a:t>
            </a:r>
            <a:endParaRPr sz="850">
              <a:latin typeface="RubFlama"/>
              <a:cs typeface="RubFlama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0613496" y="9862566"/>
            <a:ext cx="1710689" cy="1734185"/>
          </a:xfrm>
          <a:custGeom>
            <a:avLst/>
            <a:gdLst/>
            <a:ahLst/>
            <a:cxnLst/>
            <a:rect l="l" t="t" r="r" b="b"/>
            <a:pathLst>
              <a:path w="1710690" h="1734184">
                <a:moveTo>
                  <a:pt x="843329" y="0"/>
                </a:moveTo>
                <a:lnTo>
                  <a:pt x="843329" y="867144"/>
                </a:lnTo>
                <a:lnTo>
                  <a:pt x="0" y="1066482"/>
                </a:lnTo>
                <a:lnTo>
                  <a:pt x="12316" y="1112834"/>
                </a:lnTo>
                <a:lnTo>
                  <a:pt x="27021" y="1158023"/>
                </a:lnTo>
                <a:lnTo>
                  <a:pt x="44035" y="1201987"/>
                </a:lnTo>
                <a:lnTo>
                  <a:pt x="63279" y="1244665"/>
                </a:lnTo>
                <a:lnTo>
                  <a:pt x="84675" y="1285994"/>
                </a:lnTo>
                <a:lnTo>
                  <a:pt x="108145" y="1325913"/>
                </a:lnTo>
                <a:lnTo>
                  <a:pt x="133609" y="1364358"/>
                </a:lnTo>
                <a:lnTo>
                  <a:pt x="160988" y="1401268"/>
                </a:lnTo>
                <a:lnTo>
                  <a:pt x="190205" y="1436582"/>
                </a:lnTo>
                <a:lnTo>
                  <a:pt x="221180" y="1470236"/>
                </a:lnTo>
                <a:lnTo>
                  <a:pt x="253836" y="1502169"/>
                </a:lnTo>
                <a:lnTo>
                  <a:pt x="288092" y="1532318"/>
                </a:lnTo>
                <a:lnTo>
                  <a:pt x="323870" y="1560622"/>
                </a:lnTo>
                <a:lnTo>
                  <a:pt x="361093" y="1587019"/>
                </a:lnTo>
                <a:lnTo>
                  <a:pt x="399680" y="1611446"/>
                </a:lnTo>
                <a:lnTo>
                  <a:pt x="439554" y="1633841"/>
                </a:lnTo>
                <a:lnTo>
                  <a:pt x="480636" y="1654143"/>
                </a:lnTo>
                <a:lnTo>
                  <a:pt x="522847" y="1672288"/>
                </a:lnTo>
                <a:lnTo>
                  <a:pt x="566108" y="1688216"/>
                </a:lnTo>
                <a:lnTo>
                  <a:pt x="610341" y="1701863"/>
                </a:lnTo>
                <a:lnTo>
                  <a:pt x="655467" y="1713169"/>
                </a:lnTo>
                <a:lnTo>
                  <a:pt x="701408" y="1722070"/>
                </a:lnTo>
                <a:lnTo>
                  <a:pt x="748084" y="1728505"/>
                </a:lnTo>
                <a:lnTo>
                  <a:pt x="795417" y="1732411"/>
                </a:lnTo>
                <a:lnTo>
                  <a:pt x="843329" y="1733727"/>
                </a:lnTo>
                <a:lnTo>
                  <a:pt x="890913" y="1732444"/>
                </a:lnTo>
                <a:lnTo>
                  <a:pt x="937825" y="1728640"/>
                </a:lnTo>
                <a:lnTo>
                  <a:pt x="984000" y="1722380"/>
                </a:lnTo>
                <a:lnTo>
                  <a:pt x="1029372" y="1713731"/>
                </a:lnTo>
                <a:lnTo>
                  <a:pt x="1073873" y="1702759"/>
                </a:lnTo>
                <a:lnTo>
                  <a:pt x="1117439" y="1689531"/>
                </a:lnTo>
                <a:lnTo>
                  <a:pt x="1160003" y="1674111"/>
                </a:lnTo>
                <a:lnTo>
                  <a:pt x="1201499" y="1656568"/>
                </a:lnTo>
                <a:lnTo>
                  <a:pt x="1241861" y="1636966"/>
                </a:lnTo>
                <a:lnTo>
                  <a:pt x="1281022" y="1615373"/>
                </a:lnTo>
                <a:lnTo>
                  <a:pt x="1318918" y="1591853"/>
                </a:lnTo>
                <a:lnTo>
                  <a:pt x="1355481" y="1566474"/>
                </a:lnTo>
                <a:lnTo>
                  <a:pt x="1390646" y="1539302"/>
                </a:lnTo>
                <a:lnTo>
                  <a:pt x="1424347" y="1510403"/>
                </a:lnTo>
                <a:lnTo>
                  <a:pt x="1456517" y="1479842"/>
                </a:lnTo>
                <a:lnTo>
                  <a:pt x="1487090" y="1447687"/>
                </a:lnTo>
                <a:lnTo>
                  <a:pt x="1516001" y="1414004"/>
                </a:lnTo>
                <a:lnTo>
                  <a:pt x="1543183" y="1378858"/>
                </a:lnTo>
                <a:lnTo>
                  <a:pt x="1568570" y="1342316"/>
                </a:lnTo>
                <a:lnTo>
                  <a:pt x="1592096" y="1304444"/>
                </a:lnTo>
                <a:lnTo>
                  <a:pt x="1613695" y="1265308"/>
                </a:lnTo>
                <a:lnTo>
                  <a:pt x="1633301" y="1224975"/>
                </a:lnTo>
                <a:lnTo>
                  <a:pt x="1650848" y="1183511"/>
                </a:lnTo>
                <a:lnTo>
                  <a:pt x="1666270" y="1140981"/>
                </a:lnTo>
                <a:lnTo>
                  <a:pt x="1679501" y="1097453"/>
                </a:lnTo>
                <a:lnTo>
                  <a:pt x="1690474" y="1052991"/>
                </a:lnTo>
                <a:lnTo>
                  <a:pt x="1699124" y="1007664"/>
                </a:lnTo>
                <a:lnTo>
                  <a:pt x="1705384" y="961536"/>
                </a:lnTo>
                <a:lnTo>
                  <a:pt x="1709188" y="914674"/>
                </a:lnTo>
                <a:lnTo>
                  <a:pt x="1710471" y="867144"/>
                </a:lnTo>
                <a:lnTo>
                  <a:pt x="1709188" y="819559"/>
                </a:lnTo>
                <a:lnTo>
                  <a:pt x="1705384" y="772647"/>
                </a:lnTo>
                <a:lnTo>
                  <a:pt x="1699124" y="726472"/>
                </a:lnTo>
                <a:lnTo>
                  <a:pt x="1690474" y="681100"/>
                </a:lnTo>
                <a:lnTo>
                  <a:pt x="1679501" y="636598"/>
                </a:lnTo>
                <a:lnTo>
                  <a:pt x="1666270" y="593033"/>
                </a:lnTo>
                <a:lnTo>
                  <a:pt x="1650848" y="550469"/>
                </a:lnTo>
                <a:lnTo>
                  <a:pt x="1633301" y="508973"/>
                </a:lnTo>
                <a:lnTo>
                  <a:pt x="1613695" y="468611"/>
                </a:lnTo>
                <a:lnTo>
                  <a:pt x="1592096" y="429449"/>
                </a:lnTo>
                <a:lnTo>
                  <a:pt x="1568570" y="391553"/>
                </a:lnTo>
                <a:lnTo>
                  <a:pt x="1543183" y="354990"/>
                </a:lnTo>
                <a:lnTo>
                  <a:pt x="1516001" y="319825"/>
                </a:lnTo>
                <a:lnTo>
                  <a:pt x="1487090" y="286124"/>
                </a:lnTo>
                <a:lnTo>
                  <a:pt x="1456517" y="253954"/>
                </a:lnTo>
                <a:lnTo>
                  <a:pt x="1424347" y="223381"/>
                </a:lnTo>
                <a:lnTo>
                  <a:pt x="1390646" y="194470"/>
                </a:lnTo>
                <a:lnTo>
                  <a:pt x="1355481" y="167288"/>
                </a:lnTo>
                <a:lnTo>
                  <a:pt x="1318918" y="141901"/>
                </a:lnTo>
                <a:lnTo>
                  <a:pt x="1281022" y="118375"/>
                </a:lnTo>
                <a:lnTo>
                  <a:pt x="1241861" y="96776"/>
                </a:lnTo>
                <a:lnTo>
                  <a:pt x="1201499" y="77169"/>
                </a:lnTo>
                <a:lnTo>
                  <a:pt x="1160003" y="59622"/>
                </a:lnTo>
                <a:lnTo>
                  <a:pt x="1117439" y="44200"/>
                </a:lnTo>
                <a:lnTo>
                  <a:pt x="1073873" y="30970"/>
                </a:lnTo>
                <a:lnTo>
                  <a:pt x="1029372" y="19997"/>
                </a:lnTo>
                <a:lnTo>
                  <a:pt x="984000" y="11347"/>
                </a:lnTo>
                <a:lnTo>
                  <a:pt x="937825" y="5087"/>
                </a:lnTo>
                <a:lnTo>
                  <a:pt x="890913" y="1282"/>
                </a:lnTo>
                <a:lnTo>
                  <a:pt x="843329" y="0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0613496" y="9862566"/>
            <a:ext cx="1710689" cy="1734185"/>
          </a:xfrm>
          <a:custGeom>
            <a:avLst/>
            <a:gdLst/>
            <a:ahLst/>
            <a:cxnLst/>
            <a:rect l="l" t="t" r="r" b="b"/>
            <a:pathLst>
              <a:path w="1710690" h="1734184">
                <a:moveTo>
                  <a:pt x="843329" y="0"/>
                </a:moveTo>
                <a:lnTo>
                  <a:pt x="843329" y="867144"/>
                </a:lnTo>
                <a:lnTo>
                  <a:pt x="0" y="1066482"/>
                </a:lnTo>
                <a:lnTo>
                  <a:pt x="12316" y="1112834"/>
                </a:lnTo>
                <a:lnTo>
                  <a:pt x="27021" y="1158023"/>
                </a:lnTo>
                <a:lnTo>
                  <a:pt x="44035" y="1201987"/>
                </a:lnTo>
                <a:lnTo>
                  <a:pt x="63279" y="1244665"/>
                </a:lnTo>
                <a:lnTo>
                  <a:pt x="84675" y="1285994"/>
                </a:lnTo>
                <a:lnTo>
                  <a:pt x="108145" y="1325913"/>
                </a:lnTo>
                <a:lnTo>
                  <a:pt x="133609" y="1364358"/>
                </a:lnTo>
                <a:lnTo>
                  <a:pt x="160988" y="1401268"/>
                </a:lnTo>
                <a:lnTo>
                  <a:pt x="190205" y="1436582"/>
                </a:lnTo>
                <a:lnTo>
                  <a:pt x="221180" y="1470236"/>
                </a:lnTo>
                <a:lnTo>
                  <a:pt x="253836" y="1502169"/>
                </a:lnTo>
                <a:lnTo>
                  <a:pt x="288092" y="1532318"/>
                </a:lnTo>
                <a:lnTo>
                  <a:pt x="323870" y="1560622"/>
                </a:lnTo>
                <a:lnTo>
                  <a:pt x="361093" y="1587019"/>
                </a:lnTo>
                <a:lnTo>
                  <a:pt x="399680" y="1611446"/>
                </a:lnTo>
                <a:lnTo>
                  <a:pt x="439554" y="1633841"/>
                </a:lnTo>
                <a:lnTo>
                  <a:pt x="480636" y="1654143"/>
                </a:lnTo>
                <a:lnTo>
                  <a:pt x="522847" y="1672288"/>
                </a:lnTo>
                <a:lnTo>
                  <a:pt x="566108" y="1688216"/>
                </a:lnTo>
                <a:lnTo>
                  <a:pt x="610341" y="1701863"/>
                </a:lnTo>
                <a:lnTo>
                  <a:pt x="655467" y="1713169"/>
                </a:lnTo>
                <a:lnTo>
                  <a:pt x="701408" y="1722070"/>
                </a:lnTo>
                <a:lnTo>
                  <a:pt x="748084" y="1728505"/>
                </a:lnTo>
                <a:lnTo>
                  <a:pt x="795417" y="1732411"/>
                </a:lnTo>
                <a:lnTo>
                  <a:pt x="843329" y="1733727"/>
                </a:lnTo>
                <a:lnTo>
                  <a:pt x="890913" y="1732444"/>
                </a:lnTo>
                <a:lnTo>
                  <a:pt x="937825" y="1728640"/>
                </a:lnTo>
                <a:lnTo>
                  <a:pt x="984000" y="1722380"/>
                </a:lnTo>
                <a:lnTo>
                  <a:pt x="1029372" y="1713731"/>
                </a:lnTo>
                <a:lnTo>
                  <a:pt x="1073873" y="1702759"/>
                </a:lnTo>
                <a:lnTo>
                  <a:pt x="1117439" y="1689531"/>
                </a:lnTo>
                <a:lnTo>
                  <a:pt x="1160003" y="1674111"/>
                </a:lnTo>
                <a:lnTo>
                  <a:pt x="1201499" y="1656568"/>
                </a:lnTo>
                <a:lnTo>
                  <a:pt x="1241861" y="1636966"/>
                </a:lnTo>
                <a:lnTo>
                  <a:pt x="1281022" y="1615373"/>
                </a:lnTo>
                <a:lnTo>
                  <a:pt x="1318918" y="1591853"/>
                </a:lnTo>
                <a:lnTo>
                  <a:pt x="1355481" y="1566474"/>
                </a:lnTo>
                <a:lnTo>
                  <a:pt x="1390646" y="1539302"/>
                </a:lnTo>
                <a:lnTo>
                  <a:pt x="1424347" y="1510403"/>
                </a:lnTo>
                <a:lnTo>
                  <a:pt x="1456517" y="1479842"/>
                </a:lnTo>
                <a:lnTo>
                  <a:pt x="1487090" y="1447687"/>
                </a:lnTo>
                <a:lnTo>
                  <a:pt x="1516001" y="1414004"/>
                </a:lnTo>
                <a:lnTo>
                  <a:pt x="1543183" y="1378858"/>
                </a:lnTo>
                <a:lnTo>
                  <a:pt x="1568570" y="1342316"/>
                </a:lnTo>
                <a:lnTo>
                  <a:pt x="1592096" y="1304444"/>
                </a:lnTo>
                <a:lnTo>
                  <a:pt x="1613695" y="1265308"/>
                </a:lnTo>
                <a:lnTo>
                  <a:pt x="1633301" y="1224975"/>
                </a:lnTo>
                <a:lnTo>
                  <a:pt x="1650848" y="1183511"/>
                </a:lnTo>
                <a:lnTo>
                  <a:pt x="1666270" y="1140981"/>
                </a:lnTo>
                <a:lnTo>
                  <a:pt x="1679501" y="1097453"/>
                </a:lnTo>
                <a:lnTo>
                  <a:pt x="1690474" y="1052991"/>
                </a:lnTo>
                <a:lnTo>
                  <a:pt x="1699124" y="1007664"/>
                </a:lnTo>
                <a:lnTo>
                  <a:pt x="1705384" y="961536"/>
                </a:lnTo>
                <a:lnTo>
                  <a:pt x="1709188" y="914674"/>
                </a:lnTo>
                <a:lnTo>
                  <a:pt x="1710471" y="867144"/>
                </a:lnTo>
                <a:lnTo>
                  <a:pt x="1709188" y="819559"/>
                </a:lnTo>
                <a:lnTo>
                  <a:pt x="1705384" y="772647"/>
                </a:lnTo>
                <a:lnTo>
                  <a:pt x="1699124" y="726472"/>
                </a:lnTo>
                <a:lnTo>
                  <a:pt x="1690474" y="681100"/>
                </a:lnTo>
                <a:lnTo>
                  <a:pt x="1679501" y="636598"/>
                </a:lnTo>
                <a:lnTo>
                  <a:pt x="1666270" y="593033"/>
                </a:lnTo>
                <a:lnTo>
                  <a:pt x="1650848" y="550469"/>
                </a:lnTo>
                <a:lnTo>
                  <a:pt x="1633301" y="508973"/>
                </a:lnTo>
                <a:lnTo>
                  <a:pt x="1613695" y="468611"/>
                </a:lnTo>
                <a:lnTo>
                  <a:pt x="1592096" y="429449"/>
                </a:lnTo>
                <a:lnTo>
                  <a:pt x="1568570" y="391553"/>
                </a:lnTo>
                <a:lnTo>
                  <a:pt x="1543183" y="354990"/>
                </a:lnTo>
                <a:lnTo>
                  <a:pt x="1516001" y="319825"/>
                </a:lnTo>
                <a:lnTo>
                  <a:pt x="1487090" y="286124"/>
                </a:lnTo>
                <a:lnTo>
                  <a:pt x="1456517" y="253954"/>
                </a:lnTo>
                <a:lnTo>
                  <a:pt x="1424347" y="223381"/>
                </a:lnTo>
                <a:lnTo>
                  <a:pt x="1390646" y="194470"/>
                </a:lnTo>
                <a:lnTo>
                  <a:pt x="1355481" y="167288"/>
                </a:lnTo>
                <a:lnTo>
                  <a:pt x="1318918" y="141901"/>
                </a:lnTo>
                <a:lnTo>
                  <a:pt x="1281022" y="118375"/>
                </a:lnTo>
                <a:lnTo>
                  <a:pt x="1241861" y="96776"/>
                </a:lnTo>
                <a:lnTo>
                  <a:pt x="1201499" y="77169"/>
                </a:lnTo>
                <a:lnTo>
                  <a:pt x="1160003" y="59622"/>
                </a:lnTo>
                <a:lnTo>
                  <a:pt x="1117439" y="44200"/>
                </a:lnTo>
                <a:lnTo>
                  <a:pt x="1073873" y="30970"/>
                </a:lnTo>
                <a:lnTo>
                  <a:pt x="1029372" y="19997"/>
                </a:lnTo>
                <a:lnTo>
                  <a:pt x="984000" y="11347"/>
                </a:lnTo>
                <a:lnTo>
                  <a:pt x="937825" y="5087"/>
                </a:lnTo>
                <a:lnTo>
                  <a:pt x="890913" y="1282"/>
                </a:lnTo>
                <a:lnTo>
                  <a:pt x="843329" y="0"/>
                </a:lnTo>
                <a:close/>
              </a:path>
            </a:pathLst>
          </a:custGeom>
          <a:ln w="338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1397022" y="9862566"/>
            <a:ext cx="60325" cy="867410"/>
          </a:xfrm>
          <a:custGeom>
            <a:avLst/>
            <a:gdLst/>
            <a:ahLst/>
            <a:cxnLst/>
            <a:rect l="l" t="t" r="r" b="b"/>
            <a:pathLst>
              <a:path w="60325" h="867409">
                <a:moveTo>
                  <a:pt x="59803" y="0"/>
                </a:moveTo>
                <a:lnTo>
                  <a:pt x="44853" y="190"/>
                </a:lnTo>
                <a:lnTo>
                  <a:pt x="29902" y="692"/>
                </a:lnTo>
                <a:lnTo>
                  <a:pt x="0" y="2214"/>
                </a:lnTo>
                <a:lnTo>
                  <a:pt x="59803" y="867144"/>
                </a:lnTo>
                <a:lnTo>
                  <a:pt x="59803" y="0"/>
                </a:lnTo>
                <a:close/>
              </a:path>
            </a:pathLst>
          </a:custGeom>
          <a:solidFill>
            <a:srgbClr val="DD25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1397022" y="9862566"/>
            <a:ext cx="60325" cy="867410"/>
          </a:xfrm>
          <a:custGeom>
            <a:avLst/>
            <a:gdLst/>
            <a:ahLst/>
            <a:cxnLst/>
            <a:rect l="l" t="t" r="r" b="b"/>
            <a:pathLst>
              <a:path w="60325" h="867409">
                <a:moveTo>
                  <a:pt x="59803" y="867144"/>
                </a:moveTo>
                <a:lnTo>
                  <a:pt x="59803" y="0"/>
                </a:lnTo>
                <a:lnTo>
                  <a:pt x="44853" y="190"/>
                </a:lnTo>
                <a:lnTo>
                  <a:pt x="29902" y="692"/>
                </a:lnTo>
                <a:lnTo>
                  <a:pt x="14951" y="1402"/>
                </a:lnTo>
                <a:lnTo>
                  <a:pt x="0" y="2214"/>
                </a:lnTo>
                <a:lnTo>
                  <a:pt x="59803" y="867144"/>
                </a:lnTo>
                <a:close/>
              </a:path>
            </a:pathLst>
          </a:custGeom>
          <a:ln w="338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0590158" y="9864781"/>
            <a:ext cx="866775" cy="1064260"/>
          </a:xfrm>
          <a:custGeom>
            <a:avLst/>
            <a:gdLst/>
            <a:ahLst/>
            <a:cxnLst/>
            <a:rect l="l" t="t" r="r" b="b"/>
            <a:pathLst>
              <a:path w="866775" h="1064259">
                <a:moveTo>
                  <a:pt x="806863" y="0"/>
                </a:moveTo>
                <a:lnTo>
                  <a:pt x="736679" y="7821"/>
                </a:lnTo>
                <a:lnTo>
                  <a:pt x="667325" y="21041"/>
                </a:lnTo>
                <a:lnTo>
                  <a:pt x="621355" y="33289"/>
                </a:lnTo>
                <a:lnTo>
                  <a:pt x="576616" y="47832"/>
                </a:lnTo>
                <a:lnTo>
                  <a:pt x="533156" y="64590"/>
                </a:lnTo>
                <a:lnTo>
                  <a:pt x="491025" y="83483"/>
                </a:lnTo>
                <a:lnTo>
                  <a:pt x="450272" y="104432"/>
                </a:lnTo>
                <a:lnTo>
                  <a:pt x="410947" y="127359"/>
                </a:lnTo>
                <a:lnTo>
                  <a:pt x="373099" y="152182"/>
                </a:lnTo>
                <a:lnTo>
                  <a:pt x="336776" y="178824"/>
                </a:lnTo>
                <a:lnTo>
                  <a:pt x="302029" y="207204"/>
                </a:lnTo>
                <a:lnTo>
                  <a:pt x="268906" y="237244"/>
                </a:lnTo>
                <a:lnTo>
                  <a:pt x="237456" y="268864"/>
                </a:lnTo>
                <a:lnTo>
                  <a:pt x="207729" y="301984"/>
                </a:lnTo>
                <a:lnTo>
                  <a:pt x="179774" y="336525"/>
                </a:lnTo>
                <a:lnTo>
                  <a:pt x="153640" y="372408"/>
                </a:lnTo>
                <a:lnTo>
                  <a:pt x="129376" y="409554"/>
                </a:lnTo>
                <a:lnTo>
                  <a:pt x="107033" y="447883"/>
                </a:lnTo>
                <a:lnTo>
                  <a:pt x="86658" y="487316"/>
                </a:lnTo>
                <a:lnTo>
                  <a:pt x="68300" y="527772"/>
                </a:lnTo>
                <a:lnTo>
                  <a:pt x="52011" y="569174"/>
                </a:lnTo>
                <a:lnTo>
                  <a:pt x="37837" y="611442"/>
                </a:lnTo>
                <a:lnTo>
                  <a:pt x="25830" y="654496"/>
                </a:lnTo>
                <a:lnTo>
                  <a:pt x="16037" y="698257"/>
                </a:lnTo>
                <a:lnTo>
                  <a:pt x="8508" y="742645"/>
                </a:lnTo>
                <a:lnTo>
                  <a:pt x="3293" y="787581"/>
                </a:lnTo>
                <a:lnTo>
                  <a:pt x="440" y="832987"/>
                </a:lnTo>
                <a:lnTo>
                  <a:pt x="0" y="878781"/>
                </a:lnTo>
                <a:lnTo>
                  <a:pt x="2020" y="924886"/>
                </a:lnTo>
                <a:lnTo>
                  <a:pt x="6550" y="971222"/>
                </a:lnTo>
                <a:lnTo>
                  <a:pt x="13639" y="1017709"/>
                </a:lnTo>
                <a:lnTo>
                  <a:pt x="23338" y="1064267"/>
                </a:lnTo>
                <a:lnTo>
                  <a:pt x="866667" y="864929"/>
                </a:lnTo>
                <a:lnTo>
                  <a:pt x="806863" y="0"/>
                </a:lnTo>
                <a:close/>
              </a:path>
            </a:pathLst>
          </a:custGeom>
          <a:solidFill>
            <a:srgbClr val="FBD7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0590158" y="9864781"/>
            <a:ext cx="866775" cy="1064260"/>
          </a:xfrm>
          <a:custGeom>
            <a:avLst/>
            <a:gdLst/>
            <a:ahLst/>
            <a:cxnLst/>
            <a:rect l="l" t="t" r="r" b="b"/>
            <a:pathLst>
              <a:path w="866775" h="1064259">
                <a:moveTo>
                  <a:pt x="866667" y="864929"/>
                </a:moveTo>
                <a:lnTo>
                  <a:pt x="806863" y="0"/>
                </a:lnTo>
                <a:lnTo>
                  <a:pt x="771667" y="3210"/>
                </a:lnTo>
                <a:lnTo>
                  <a:pt x="736679" y="7821"/>
                </a:lnTo>
                <a:lnTo>
                  <a:pt x="667325" y="21041"/>
                </a:lnTo>
                <a:lnTo>
                  <a:pt x="621355" y="33289"/>
                </a:lnTo>
                <a:lnTo>
                  <a:pt x="576616" y="47832"/>
                </a:lnTo>
                <a:lnTo>
                  <a:pt x="533156" y="64590"/>
                </a:lnTo>
                <a:lnTo>
                  <a:pt x="491025" y="83483"/>
                </a:lnTo>
                <a:lnTo>
                  <a:pt x="450272" y="104432"/>
                </a:lnTo>
                <a:lnTo>
                  <a:pt x="410947" y="127359"/>
                </a:lnTo>
                <a:lnTo>
                  <a:pt x="373099" y="152182"/>
                </a:lnTo>
                <a:lnTo>
                  <a:pt x="336776" y="178824"/>
                </a:lnTo>
                <a:lnTo>
                  <a:pt x="302029" y="207204"/>
                </a:lnTo>
                <a:lnTo>
                  <a:pt x="268906" y="237244"/>
                </a:lnTo>
                <a:lnTo>
                  <a:pt x="237456" y="268864"/>
                </a:lnTo>
                <a:lnTo>
                  <a:pt x="207729" y="301984"/>
                </a:lnTo>
                <a:lnTo>
                  <a:pt x="179774" y="336525"/>
                </a:lnTo>
                <a:lnTo>
                  <a:pt x="153640" y="372408"/>
                </a:lnTo>
                <a:lnTo>
                  <a:pt x="129376" y="409554"/>
                </a:lnTo>
                <a:lnTo>
                  <a:pt x="107033" y="447883"/>
                </a:lnTo>
                <a:lnTo>
                  <a:pt x="86658" y="487316"/>
                </a:lnTo>
                <a:lnTo>
                  <a:pt x="68300" y="527772"/>
                </a:lnTo>
                <a:lnTo>
                  <a:pt x="52011" y="569174"/>
                </a:lnTo>
                <a:lnTo>
                  <a:pt x="37837" y="611442"/>
                </a:lnTo>
                <a:lnTo>
                  <a:pt x="25830" y="654496"/>
                </a:lnTo>
                <a:lnTo>
                  <a:pt x="16037" y="698257"/>
                </a:lnTo>
                <a:lnTo>
                  <a:pt x="8508" y="742645"/>
                </a:lnTo>
                <a:lnTo>
                  <a:pt x="3293" y="787581"/>
                </a:lnTo>
                <a:lnTo>
                  <a:pt x="440" y="832987"/>
                </a:lnTo>
                <a:lnTo>
                  <a:pt x="0" y="878781"/>
                </a:lnTo>
                <a:lnTo>
                  <a:pt x="2020" y="924886"/>
                </a:lnTo>
                <a:lnTo>
                  <a:pt x="6550" y="971222"/>
                </a:lnTo>
                <a:lnTo>
                  <a:pt x="13639" y="1017709"/>
                </a:lnTo>
                <a:lnTo>
                  <a:pt x="23338" y="1064267"/>
                </a:lnTo>
                <a:lnTo>
                  <a:pt x="866667" y="864929"/>
                </a:lnTo>
                <a:close/>
              </a:path>
            </a:pathLst>
          </a:custGeom>
          <a:ln w="338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1352772" y="11946528"/>
            <a:ext cx="53340" cy="45085"/>
          </a:xfrm>
          <a:custGeom>
            <a:avLst/>
            <a:gdLst/>
            <a:ahLst/>
            <a:cxnLst/>
            <a:rect l="l" t="t" r="r" b="b"/>
            <a:pathLst>
              <a:path w="53340" h="45084">
                <a:moveTo>
                  <a:pt x="0" y="44854"/>
                </a:moveTo>
                <a:lnTo>
                  <a:pt x="53178" y="44854"/>
                </a:lnTo>
                <a:lnTo>
                  <a:pt x="53178" y="0"/>
                </a:lnTo>
                <a:lnTo>
                  <a:pt x="0" y="0"/>
                </a:lnTo>
                <a:lnTo>
                  <a:pt x="0" y="44854"/>
                </a:lnTo>
                <a:close/>
              </a:path>
            </a:pathLst>
          </a:custGeom>
          <a:solidFill>
            <a:srgbClr val="FBE1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495881" y="9099649"/>
            <a:ext cx="4110354" cy="5876290"/>
          </a:xfrm>
          <a:custGeom>
            <a:avLst/>
            <a:gdLst/>
            <a:ahLst/>
            <a:cxnLst/>
            <a:rect l="l" t="t" r="r" b="b"/>
            <a:pathLst>
              <a:path w="4110355" h="5876290">
                <a:moveTo>
                  <a:pt x="0" y="0"/>
                </a:moveTo>
                <a:lnTo>
                  <a:pt x="4110197" y="0"/>
                </a:lnTo>
                <a:lnTo>
                  <a:pt x="4110197" y="5875991"/>
                </a:lnTo>
                <a:lnTo>
                  <a:pt x="0" y="5875991"/>
                </a:lnTo>
                <a:lnTo>
                  <a:pt x="0" y="0"/>
                </a:lnTo>
                <a:close/>
              </a:path>
            </a:pathLst>
          </a:custGeom>
          <a:ln w="8454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08533" y="9099649"/>
            <a:ext cx="4110354" cy="5876290"/>
          </a:xfrm>
          <a:custGeom>
            <a:avLst/>
            <a:gdLst/>
            <a:ahLst/>
            <a:cxnLst/>
            <a:rect l="l" t="t" r="r" b="b"/>
            <a:pathLst>
              <a:path w="4110354" h="5876290">
                <a:moveTo>
                  <a:pt x="0" y="0"/>
                </a:moveTo>
                <a:lnTo>
                  <a:pt x="4110192" y="0"/>
                </a:lnTo>
                <a:lnTo>
                  <a:pt x="4110192" y="5875991"/>
                </a:lnTo>
                <a:lnTo>
                  <a:pt x="0" y="5875991"/>
                </a:lnTo>
                <a:lnTo>
                  <a:pt x="0" y="0"/>
                </a:lnTo>
                <a:close/>
              </a:path>
            </a:pathLst>
          </a:custGeom>
          <a:ln w="8454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9582739" y="9114573"/>
            <a:ext cx="3949700" cy="217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400" b="1" dirty="0">
                <a:solidFill>
                  <a:srgbClr val="003863"/>
                </a:solidFill>
                <a:latin typeface="RubFlama"/>
                <a:cs typeface="RubFlama"/>
              </a:rPr>
              <a:t>Einstellung zu interprofessionellen</a:t>
            </a:r>
            <a:r>
              <a:rPr sz="1400" b="1" spc="6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400" b="1" dirty="0">
                <a:solidFill>
                  <a:srgbClr val="003863"/>
                </a:solidFill>
                <a:latin typeface="RubFlama"/>
                <a:cs typeface="RubFlama"/>
              </a:rPr>
              <a:t>Beziehungen</a:t>
            </a:r>
            <a:endParaRPr sz="1400">
              <a:latin typeface="RubFlama"/>
              <a:cs typeface="RubFlam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3004182" y="11938729"/>
            <a:ext cx="379095" cy="130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50" spc="-5" dirty="0">
                <a:solidFill>
                  <a:srgbClr val="003560"/>
                </a:solidFill>
                <a:latin typeface="RubFlama"/>
                <a:cs typeface="RubFlama"/>
              </a:rPr>
              <a:t>N =</a:t>
            </a:r>
            <a:r>
              <a:rPr sz="850" spc="-95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850" spc="-5" dirty="0">
                <a:solidFill>
                  <a:srgbClr val="003560"/>
                </a:solidFill>
                <a:latin typeface="RubFlama"/>
                <a:cs typeface="RubFlama"/>
              </a:rPr>
              <a:t>958</a:t>
            </a:r>
            <a:endParaRPr sz="850">
              <a:latin typeface="RubFlama"/>
              <a:cs typeface="RubFlam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233810" y="12353070"/>
            <a:ext cx="3747135" cy="2411730"/>
          </a:xfrm>
          <a:prstGeom prst="rect">
            <a:avLst/>
          </a:prstGeom>
          <a:solidFill>
            <a:srgbClr val="ECECEC"/>
          </a:solidFill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Signiﬁkant* </a:t>
            </a:r>
            <a:r>
              <a:rPr sz="1150" b="1" spc="5" dirty="0">
                <a:solidFill>
                  <a:srgbClr val="003863"/>
                </a:solidFill>
                <a:latin typeface="RubFlama"/>
                <a:cs typeface="RubFlama"/>
              </a:rPr>
              <a:t>positivere </a:t>
            </a: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Einstellung,</a:t>
            </a:r>
            <a:r>
              <a:rPr sz="1150" b="1" spc="-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wenn</a:t>
            </a:r>
            <a:endParaRPr sz="1150">
              <a:latin typeface="RubFlama"/>
              <a:cs typeface="RubFlama"/>
            </a:endParaRPr>
          </a:p>
          <a:p>
            <a:pPr marL="117475" indent="-117475">
              <a:lnSpc>
                <a:spcPct val="100000"/>
              </a:lnSpc>
              <a:spcBef>
                <a:spcPts val="100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Zugehörig zur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Ruhr-Universität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Bochum</a:t>
            </a:r>
            <a:endParaRPr sz="1150">
              <a:latin typeface="RubFlama"/>
              <a:cs typeface="RubFlama"/>
            </a:endParaRPr>
          </a:p>
          <a:p>
            <a:pPr marL="117475" indent="-117475">
              <a:lnSpc>
                <a:spcPct val="100000"/>
              </a:lnSpc>
              <a:spcBef>
                <a:spcPts val="90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noch nicht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komplett</a:t>
            </a:r>
            <a:r>
              <a:rPr sz="1150" spc="4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absolviert</a:t>
            </a:r>
            <a:endParaRPr sz="1150">
              <a:latin typeface="RubFlama"/>
              <a:cs typeface="RubFlama"/>
            </a:endParaRPr>
          </a:p>
          <a:p>
            <a:pPr marL="117475" indent="-117475">
              <a:lnSpc>
                <a:spcPct val="100000"/>
              </a:lnSpc>
              <a:spcBef>
                <a:spcPts val="90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Proband*in</a:t>
            </a:r>
            <a:r>
              <a:rPr sz="1150" spc="-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jünger</a:t>
            </a:r>
            <a:endParaRPr sz="1150">
              <a:latin typeface="RubFlama"/>
              <a:cs typeface="RubFlama"/>
            </a:endParaRPr>
          </a:p>
          <a:p>
            <a:pPr marL="117475" indent="-117475">
              <a:lnSpc>
                <a:spcPct val="100000"/>
              </a:lnSpc>
              <a:spcBef>
                <a:spcPts val="90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keine „relevante“</a:t>
            </a:r>
            <a:r>
              <a:rPr sz="1150" spc="-4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Vorbildung</a:t>
            </a:r>
            <a:endParaRPr sz="1150">
              <a:latin typeface="RubFlama"/>
              <a:cs typeface="RubFla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3863"/>
              </a:buClr>
              <a:buFont typeface="Lucida Sans"/>
              <a:buChar char="•"/>
            </a:pPr>
            <a:endParaRPr sz="1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150" b="1" spc="5" dirty="0">
                <a:solidFill>
                  <a:srgbClr val="003863"/>
                </a:solidFill>
                <a:latin typeface="RubFlama"/>
                <a:cs typeface="RubFlama"/>
              </a:rPr>
              <a:t>Keine</a:t>
            </a:r>
            <a:r>
              <a:rPr sz="1150" b="1" spc="-16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Gruppenunterschiede</a:t>
            </a:r>
            <a:endParaRPr sz="1150">
              <a:latin typeface="RubFlama"/>
              <a:cs typeface="RubFlama"/>
            </a:endParaRPr>
          </a:p>
          <a:p>
            <a:pPr marL="117475" marR="112395" indent="-117475">
              <a:lnSpc>
                <a:spcPct val="106500"/>
              </a:lnSpc>
              <a:spcBef>
                <a:spcPts val="5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zwischen den im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besuchter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Fach-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bereichen</a:t>
            </a:r>
            <a:endParaRPr sz="1150">
              <a:latin typeface="RubFlama"/>
              <a:cs typeface="RubFlama"/>
            </a:endParaRPr>
          </a:p>
          <a:p>
            <a:pPr marL="117475" indent="-117475">
              <a:lnSpc>
                <a:spcPct val="100000"/>
              </a:lnSpc>
              <a:spcBef>
                <a:spcPts val="85"/>
              </a:spcBef>
              <a:buSzPct val="86956"/>
              <a:buFont typeface="Lucida Sans"/>
              <a:buChar char="•"/>
              <a:tabLst>
                <a:tab pos="1181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Zeitpunkt /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Ort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des</a:t>
            </a:r>
            <a:r>
              <a:rPr sz="1150" spc="3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Krankenpﬂegedienstes</a:t>
            </a:r>
            <a:endParaRPr sz="1150">
              <a:latin typeface="RubFlama"/>
              <a:cs typeface="RubFlam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5"/>
              </a:spcBef>
            </a:pPr>
            <a:r>
              <a:rPr sz="750" spc="-15" dirty="0">
                <a:solidFill>
                  <a:srgbClr val="003863"/>
                </a:solidFill>
                <a:latin typeface="RubFlama"/>
                <a:cs typeface="RubFlama"/>
              </a:rPr>
              <a:t>*t-Test, </a:t>
            </a: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p &lt;=</a:t>
            </a:r>
            <a:r>
              <a:rPr sz="750" spc="-7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750" dirty="0">
                <a:solidFill>
                  <a:srgbClr val="003863"/>
                </a:solidFill>
                <a:latin typeface="RubFlama"/>
                <a:cs typeface="RubFlama"/>
              </a:rPr>
              <a:t>0,05</a:t>
            </a:r>
            <a:endParaRPr sz="750">
              <a:latin typeface="RubFlama"/>
              <a:cs typeface="RubFlama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7040508" y="9862566"/>
            <a:ext cx="210820" cy="867410"/>
          </a:xfrm>
          <a:custGeom>
            <a:avLst/>
            <a:gdLst/>
            <a:ahLst/>
            <a:cxnLst/>
            <a:rect l="l" t="t" r="r" b="b"/>
            <a:pathLst>
              <a:path w="210820" h="867409">
                <a:moveTo>
                  <a:pt x="0" y="0"/>
                </a:moveTo>
                <a:lnTo>
                  <a:pt x="0" y="867142"/>
                </a:lnTo>
                <a:lnTo>
                  <a:pt x="210418" y="26025"/>
                </a:lnTo>
                <a:lnTo>
                  <a:pt x="158540" y="14717"/>
                </a:lnTo>
                <a:lnTo>
                  <a:pt x="106038" y="6575"/>
                </a:lnTo>
                <a:lnTo>
                  <a:pt x="53122" y="1652"/>
                </a:lnTo>
                <a:lnTo>
                  <a:pt x="0" y="0"/>
                </a:lnTo>
                <a:close/>
              </a:path>
            </a:pathLst>
          </a:custGeom>
          <a:solidFill>
            <a:srgbClr val="8BB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040508" y="9862566"/>
            <a:ext cx="210820" cy="867410"/>
          </a:xfrm>
          <a:custGeom>
            <a:avLst/>
            <a:gdLst/>
            <a:ahLst/>
            <a:cxnLst/>
            <a:rect l="l" t="t" r="r" b="b"/>
            <a:pathLst>
              <a:path w="210820" h="867409">
                <a:moveTo>
                  <a:pt x="0" y="0"/>
                </a:moveTo>
                <a:lnTo>
                  <a:pt x="53122" y="1652"/>
                </a:lnTo>
                <a:lnTo>
                  <a:pt x="106038" y="6575"/>
                </a:lnTo>
                <a:lnTo>
                  <a:pt x="158540" y="14717"/>
                </a:lnTo>
                <a:lnTo>
                  <a:pt x="210418" y="26025"/>
                </a:lnTo>
                <a:lnTo>
                  <a:pt x="0" y="86714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040505" y="9862566"/>
            <a:ext cx="210820" cy="867410"/>
          </a:xfrm>
          <a:custGeom>
            <a:avLst/>
            <a:gdLst/>
            <a:ahLst/>
            <a:cxnLst/>
            <a:rect l="l" t="t" r="r" b="b"/>
            <a:pathLst>
              <a:path w="210820" h="867409">
                <a:moveTo>
                  <a:pt x="0" y="0"/>
                </a:moveTo>
                <a:lnTo>
                  <a:pt x="53123" y="1652"/>
                </a:lnTo>
                <a:lnTo>
                  <a:pt x="106040" y="6576"/>
                </a:lnTo>
                <a:lnTo>
                  <a:pt x="158541" y="14718"/>
                </a:lnTo>
                <a:lnTo>
                  <a:pt x="210419" y="26026"/>
                </a:lnTo>
                <a:lnTo>
                  <a:pt x="0" y="867141"/>
                </a:lnTo>
                <a:lnTo>
                  <a:pt x="0" y="0"/>
                </a:lnTo>
                <a:close/>
              </a:path>
            </a:pathLst>
          </a:custGeom>
          <a:ln w="8857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040508" y="9888591"/>
            <a:ext cx="867410" cy="1706245"/>
          </a:xfrm>
          <a:custGeom>
            <a:avLst/>
            <a:gdLst/>
            <a:ahLst/>
            <a:cxnLst/>
            <a:rect l="l" t="t" r="r" b="b"/>
            <a:pathLst>
              <a:path w="867409" h="1706245">
                <a:moveTo>
                  <a:pt x="210418" y="0"/>
                </a:moveTo>
                <a:lnTo>
                  <a:pt x="0" y="841116"/>
                </a:lnTo>
                <a:lnTo>
                  <a:pt x="49282" y="1706041"/>
                </a:lnTo>
                <a:lnTo>
                  <a:pt x="98344" y="1701920"/>
                </a:lnTo>
                <a:lnTo>
                  <a:pt x="146668" y="1695094"/>
                </a:lnTo>
                <a:lnTo>
                  <a:pt x="194169" y="1685632"/>
                </a:lnTo>
                <a:lnTo>
                  <a:pt x="240763" y="1673604"/>
                </a:lnTo>
                <a:lnTo>
                  <a:pt x="286366" y="1659081"/>
                </a:lnTo>
                <a:lnTo>
                  <a:pt x="330892" y="1642133"/>
                </a:lnTo>
                <a:lnTo>
                  <a:pt x="374257" y="1622830"/>
                </a:lnTo>
                <a:lnTo>
                  <a:pt x="416376" y="1601242"/>
                </a:lnTo>
                <a:lnTo>
                  <a:pt x="457165" y="1577440"/>
                </a:lnTo>
                <a:lnTo>
                  <a:pt x="496538" y="1551493"/>
                </a:lnTo>
                <a:lnTo>
                  <a:pt x="534413" y="1523472"/>
                </a:lnTo>
                <a:lnTo>
                  <a:pt x="570702" y="1493447"/>
                </a:lnTo>
                <a:lnTo>
                  <a:pt x="605323" y="1461489"/>
                </a:lnTo>
                <a:lnTo>
                  <a:pt x="638190" y="1427666"/>
                </a:lnTo>
                <a:lnTo>
                  <a:pt x="669219" y="1392050"/>
                </a:lnTo>
                <a:lnTo>
                  <a:pt x="698325" y="1354711"/>
                </a:lnTo>
                <a:lnTo>
                  <a:pt x="725424" y="1315719"/>
                </a:lnTo>
                <a:lnTo>
                  <a:pt x="750430" y="1275144"/>
                </a:lnTo>
                <a:lnTo>
                  <a:pt x="773259" y="1233056"/>
                </a:lnTo>
                <a:lnTo>
                  <a:pt x="793827" y="1189525"/>
                </a:lnTo>
                <a:lnTo>
                  <a:pt x="812048" y="1144623"/>
                </a:lnTo>
                <a:lnTo>
                  <a:pt x="827839" y="1098418"/>
                </a:lnTo>
                <a:lnTo>
                  <a:pt x="841115" y="1050980"/>
                </a:lnTo>
                <a:lnTo>
                  <a:pt x="851422" y="1004569"/>
                </a:lnTo>
                <a:lnTo>
                  <a:pt x="859120" y="958193"/>
                </a:lnTo>
                <a:lnTo>
                  <a:pt x="864256" y="911934"/>
                </a:lnTo>
                <a:lnTo>
                  <a:pt x="866878" y="865871"/>
                </a:lnTo>
                <a:lnTo>
                  <a:pt x="867035" y="820085"/>
                </a:lnTo>
                <a:lnTo>
                  <a:pt x="864775" y="774655"/>
                </a:lnTo>
                <a:lnTo>
                  <a:pt x="860145" y="729663"/>
                </a:lnTo>
                <a:lnTo>
                  <a:pt x="853194" y="685188"/>
                </a:lnTo>
                <a:lnTo>
                  <a:pt x="843971" y="641310"/>
                </a:lnTo>
                <a:lnTo>
                  <a:pt x="832522" y="598110"/>
                </a:lnTo>
                <a:lnTo>
                  <a:pt x="818897" y="555669"/>
                </a:lnTo>
                <a:lnTo>
                  <a:pt x="803143" y="514065"/>
                </a:lnTo>
                <a:lnTo>
                  <a:pt x="785308" y="473380"/>
                </a:lnTo>
                <a:lnTo>
                  <a:pt x="765441" y="433694"/>
                </a:lnTo>
                <a:lnTo>
                  <a:pt x="743590" y="395086"/>
                </a:lnTo>
                <a:lnTo>
                  <a:pt x="719803" y="357638"/>
                </a:lnTo>
                <a:lnTo>
                  <a:pt x="694127" y="321429"/>
                </a:lnTo>
                <a:lnTo>
                  <a:pt x="666611" y="286540"/>
                </a:lnTo>
                <a:lnTo>
                  <a:pt x="637304" y="253050"/>
                </a:lnTo>
                <a:lnTo>
                  <a:pt x="606253" y="221041"/>
                </a:lnTo>
                <a:lnTo>
                  <a:pt x="573506" y="190591"/>
                </a:lnTo>
                <a:lnTo>
                  <a:pt x="539111" y="161783"/>
                </a:lnTo>
                <a:lnTo>
                  <a:pt x="503118" y="134695"/>
                </a:lnTo>
                <a:lnTo>
                  <a:pt x="465572" y="109408"/>
                </a:lnTo>
                <a:lnTo>
                  <a:pt x="426524" y="86002"/>
                </a:lnTo>
                <a:lnTo>
                  <a:pt x="386020" y="64558"/>
                </a:lnTo>
                <a:lnTo>
                  <a:pt x="344110" y="45155"/>
                </a:lnTo>
                <a:lnTo>
                  <a:pt x="300841" y="27874"/>
                </a:lnTo>
                <a:lnTo>
                  <a:pt x="256260" y="12796"/>
                </a:lnTo>
                <a:lnTo>
                  <a:pt x="210418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040508" y="9888591"/>
            <a:ext cx="867410" cy="1706245"/>
          </a:xfrm>
          <a:custGeom>
            <a:avLst/>
            <a:gdLst/>
            <a:ahLst/>
            <a:cxnLst/>
            <a:rect l="l" t="t" r="r" b="b"/>
            <a:pathLst>
              <a:path w="867409" h="1706245">
                <a:moveTo>
                  <a:pt x="210418" y="0"/>
                </a:moveTo>
                <a:lnTo>
                  <a:pt x="256260" y="12796"/>
                </a:lnTo>
                <a:lnTo>
                  <a:pt x="300841" y="27874"/>
                </a:lnTo>
                <a:lnTo>
                  <a:pt x="344110" y="45155"/>
                </a:lnTo>
                <a:lnTo>
                  <a:pt x="386020" y="64558"/>
                </a:lnTo>
                <a:lnTo>
                  <a:pt x="426524" y="86002"/>
                </a:lnTo>
                <a:lnTo>
                  <a:pt x="465572" y="109408"/>
                </a:lnTo>
                <a:lnTo>
                  <a:pt x="503118" y="134695"/>
                </a:lnTo>
                <a:lnTo>
                  <a:pt x="539111" y="161783"/>
                </a:lnTo>
                <a:lnTo>
                  <a:pt x="573506" y="190591"/>
                </a:lnTo>
                <a:lnTo>
                  <a:pt x="606253" y="221041"/>
                </a:lnTo>
                <a:lnTo>
                  <a:pt x="637304" y="253050"/>
                </a:lnTo>
                <a:lnTo>
                  <a:pt x="666611" y="286540"/>
                </a:lnTo>
                <a:lnTo>
                  <a:pt x="694127" y="321429"/>
                </a:lnTo>
                <a:lnTo>
                  <a:pt x="719803" y="357638"/>
                </a:lnTo>
                <a:lnTo>
                  <a:pt x="743590" y="395086"/>
                </a:lnTo>
                <a:lnTo>
                  <a:pt x="765441" y="433694"/>
                </a:lnTo>
                <a:lnTo>
                  <a:pt x="785308" y="473380"/>
                </a:lnTo>
                <a:lnTo>
                  <a:pt x="803143" y="514065"/>
                </a:lnTo>
                <a:lnTo>
                  <a:pt x="818897" y="555669"/>
                </a:lnTo>
                <a:lnTo>
                  <a:pt x="832522" y="598110"/>
                </a:lnTo>
                <a:lnTo>
                  <a:pt x="843971" y="641310"/>
                </a:lnTo>
                <a:lnTo>
                  <a:pt x="853194" y="685188"/>
                </a:lnTo>
                <a:lnTo>
                  <a:pt x="860145" y="729663"/>
                </a:lnTo>
                <a:lnTo>
                  <a:pt x="864775" y="774655"/>
                </a:lnTo>
                <a:lnTo>
                  <a:pt x="867035" y="820085"/>
                </a:lnTo>
                <a:lnTo>
                  <a:pt x="866878" y="865871"/>
                </a:lnTo>
                <a:lnTo>
                  <a:pt x="864256" y="911934"/>
                </a:lnTo>
                <a:lnTo>
                  <a:pt x="859120" y="958193"/>
                </a:lnTo>
                <a:lnTo>
                  <a:pt x="851422" y="1004569"/>
                </a:lnTo>
                <a:lnTo>
                  <a:pt x="841115" y="1050980"/>
                </a:lnTo>
                <a:lnTo>
                  <a:pt x="827839" y="1098418"/>
                </a:lnTo>
                <a:lnTo>
                  <a:pt x="812048" y="1144623"/>
                </a:lnTo>
                <a:lnTo>
                  <a:pt x="793827" y="1189525"/>
                </a:lnTo>
                <a:lnTo>
                  <a:pt x="773259" y="1233056"/>
                </a:lnTo>
                <a:lnTo>
                  <a:pt x="750430" y="1275144"/>
                </a:lnTo>
                <a:lnTo>
                  <a:pt x="725424" y="1315719"/>
                </a:lnTo>
                <a:lnTo>
                  <a:pt x="698325" y="1354711"/>
                </a:lnTo>
                <a:lnTo>
                  <a:pt x="669219" y="1392050"/>
                </a:lnTo>
                <a:lnTo>
                  <a:pt x="638190" y="1427666"/>
                </a:lnTo>
                <a:lnTo>
                  <a:pt x="605323" y="1461489"/>
                </a:lnTo>
                <a:lnTo>
                  <a:pt x="570702" y="1493447"/>
                </a:lnTo>
                <a:lnTo>
                  <a:pt x="534413" y="1523472"/>
                </a:lnTo>
                <a:lnTo>
                  <a:pt x="496538" y="1551493"/>
                </a:lnTo>
                <a:lnTo>
                  <a:pt x="457165" y="1577440"/>
                </a:lnTo>
                <a:lnTo>
                  <a:pt x="416376" y="1601242"/>
                </a:lnTo>
                <a:lnTo>
                  <a:pt x="374257" y="1622830"/>
                </a:lnTo>
                <a:lnTo>
                  <a:pt x="330892" y="1642133"/>
                </a:lnTo>
                <a:lnTo>
                  <a:pt x="286366" y="1659081"/>
                </a:lnTo>
                <a:lnTo>
                  <a:pt x="240763" y="1673604"/>
                </a:lnTo>
                <a:lnTo>
                  <a:pt x="194169" y="1685632"/>
                </a:lnTo>
                <a:lnTo>
                  <a:pt x="146668" y="1695094"/>
                </a:lnTo>
                <a:lnTo>
                  <a:pt x="98344" y="1701920"/>
                </a:lnTo>
                <a:lnTo>
                  <a:pt x="49282" y="1706041"/>
                </a:lnTo>
                <a:lnTo>
                  <a:pt x="0" y="841116"/>
                </a:lnTo>
                <a:lnTo>
                  <a:pt x="210418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040505" y="9888592"/>
            <a:ext cx="867410" cy="1706245"/>
          </a:xfrm>
          <a:custGeom>
            <a:avLst/>
            <a:gdLst/>
            <a:ahLst/>
            <a:cxnLst/>
            <a:rect l="l" t="t" r="r" b="b"/>
            <a:pathLst>
              <a:path w="867409" h="1706245">
                <a:moveTo>
                  <a:pt x="210419" y="0"/>
                </a:moveTo>
                <a:lnTo>
                  <a:pt x="256262" y="12796"/>
                </a:lnTo>
                <a:lnTo>
                  <a:pt x="300842" y="27874"/>
                </a:lnTo>
                <a:lnTo>
                  <a:pt x="344111" y="45155"/>
                </a:lnTo>
                <a:lnTo>
                  <a:pt x="386022" y="64557"/>
                </a:lnTo>
                <a:lnTo>
                  <a:pt x="426525" y="86002"/>
                </a:lnTo>
                <a:lnTo>
                  <a:pt x="465574" y="109407"/>
                </a:lnTo>
                <a:lnTo>
                  <a:pt x="503119" y="134694"/>
                </a:lnTo>
                <a:lnTo>
                  <a:pt x="539113" y="161782"/>
                </a:lnTo>
                <a:lnTo>
                  <a:pt x="573507" y="190591"/>
                </a:lnTo>
                <a:lnTo>
                  <a:pt x="606254" y="221040"/>
                </a:lnTo>
                <a:lnTo>
                  <a:pt x="637305" y="253049"/>
                </a:lnTo>
                <a:lnTo>
                  <a:pt x="666613" y="286539"/>
                </a:lnTo>
                <a:lnTo>
                  <a:pt x="694128" y="321428"/>
                </a:lnTo>
                <a:lnTo>
                  <a:pt x="719804" y="357637"/>
                </a:lnTo>
                <a:lnTo>
                  <a:pt x="743591" y="395085"/>
                </a:lnTo>
                <a:lnTo>
                  <a:pt x="765443" y="433692"/>
                </a:lnTo>
                <a:lnTo>
                  <a:pt x="785310" y="473379"/>
                </a:lnTo>
                <a:lnTo>
                  <a:pt x="803144" y="514064"/>
                </a:lnTo>
                <a:lnTo>
                  <a:pt x="818898" y="555667"/>
                </a:lnTo>
                <a:lnTo>
                  <a:pt x="832524" y="598109"/>
                </a:lnTo>
                <a:lnTo>
                  <a:pt x="843972" y="641309"/>
                </a:lnTo>
                <a:lnTo>
                  <a:pt x="853196" y="685186"/>
                </a:lnTo>
                <a:lnTo>
                  <a:pt x="860147" y="729661"/>
                </a:lnTo>
                <a:lnTo>
                  <a:pt x="864776" y="774654"/>
                </a:lnTo>
                <a:lnTo>
                  <a:pt x="867036" y="820083"/>
                </a:lnTo>
                <a:lnTo>
                  <a:pt x="866880" y="865870"/>
                </a:lnTo>
                <a:lnTo>
                  <a:pt x="864257" y="911932"/>
                </a:lnTo>
                <a:lnTo>
                  <a:pt x="859121" y="958192"/>
                </a:lnTo>
                <a:lnTo>
                  <a:pt x="851424" y="1004567"/>
                </a:lnTo>
                <a:lnTo>
                  <a:pt x="841116" y="1050979"/>
                </a:lnTo>
                <a:lnTo>
                  <a:pt x="827841" y="1098416"/>
                </a:lnTo>
                <a:lnTo>
                  <a:pt x="812050" y="1144621"/>
                </a:lnTo>
                <a:lnTo>
                  <a:pt x="793829" y="1189524"/>
                </a:lnTo>
                <a:lnTo>
                  <a:pt x="773261" y="1233055"/>
                </a:lnTo>
                <a:lnTo>
                  <a:pt x="750431" y="1275143"/>
                </a:lnTo>
                <a:lnTo>
                  <a:pt x="725425" y="1315718"/>
                </a:lnTo>
                <a:lnTo>
                  <a:pt x="698327" y="1354710"/>
                </a:lnTo>
                <a:lnTo>
                  <a:pt x="669221" y="1392049"/>
                </a:lnTo>
                <a:lnTo>
                  <a:pt x="638192" y="1427665"/>
                </a:lnTo>
                <a:lnTo>
                  <a:pt x="605325" y="1461488"/>
                </a:lnTo>
                <a:lnTo>
                  <a:pt x="570704" y="1493446"/>
                </a:lnTo>
                <a:lnTo>
                  <a:pt x="534414" y="1523471"/>
                </a:lnTo>
                <a:lnTo>
                  <a:pt x="496540" y="1551492"/>
                </a:lnTo>
                <a:lnTo>
                  <a:pt x="457166" y="1577439"/>
                </a:lnTo>
                <a:lnTo>
                  <a:pt x="416378" y="1601241"/>
                </a:lnTo>
                <a:lnTo>
                  <a:pt x="374259" y="1622829"/>
                </a:lnTo>
                <a:lnTo>
                  <a:pt x="330894" y="1642132"/>
                </a:lnTo>
                <a:lnTo>
                  <a:pt x="286368" y="1659080"/>
                </a:lnTo>
                <a:lnTo>
                  <a:pt x="240765" y="1673603"/>
                </a:lnTo>
                <a:lnTo>
                  <a:pt x="194171" y="1685630"/>
                </a:lnTo>
                <a:lnTo>
                  <a:pt x="146670" y="1695092"/>
                </a:lnTo>
                <a:lnTo>
                  <a:pt x="98346" y="1701919"/>
                </a:lnTo>
                <a:lnTo>
                  <a:pt x="49285" y="1706040"/>
                </a:lnTo>
                <a:lnTo>
                  <a:pt x="0" y="841115"/>
                </a:lnTo>
                <a:lnTo>
                  <a:pt x="210419" y="0"/>
                </a:lnTo>
                <a:close/>
              </a:path>
            </a:pathLst>
          </a:custGeom>
          <a:ln w="8857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174166" y="9862566"/>
            <a:ext cx="915669" cy="1733550"/>
          </a:xfrm>
          <a:custGeom>
            <a:avLst/>
            <a:gdLst/>
            <a:ahLst/>
            <a:cxnLst/>
            <a:rect l="l" t="t" r="r" b="b"/>
            <a:pathLst>
              <a:path w="915670" h="1733550">
                <a:moveTo>
                  <a:pt x="866341" y="0"/>
                </a:moveTo>
                <a:lnTo>
                  <a:pt x="817613" y="1661"/>
                </a:lnTo>
                <a:lnTo>
                  <a:pt x="770211" y="5636"/>
                </a:lnTo>
                <a:lnTo>
                  <a:pt x="723620" y="12089"/>
                </a:lnTo>
                <a:lnTo>
                  <a:pt x="677904" y="20950"/>
                </a:lnTo>
                <a:lnTo>
                  <a:pt x="633124" y="32148"/>
                </a:lnTo>
                <a:lnTo>
                  <a:pt x="589342" y="45616"/>
                </a:lnTo>
                <a:lnTo>
                  <a:pt x="546621" y="61282"/>
                </a:lnTo>
                <a:lnTo>
                  <a:pt x="505023" y="79078"/>
                </a:lnTo>
                <a:lnTo>
                  <a:pt x="464610" y="98933"/>
                </a:lnTo>
                <a:lnTo>
                  <a:pt x="425445" y="120778"/>
                </a:lnTo>
                <a:lnTo>
                  <a:pt x="387589" y="144544"/>
                </a:lnTo>
                <a:lnTo>
                  <a:pt x="351105" y="170160"/>
                </a:lnTo>
                <a:lnTo>
                  <a:pt x="316056" y="197558"/>
                </a:lnTo>
                <a:lnTo>
                  <a:pt x="282503" y="226666"/>
                </a:lnTo>
                <a:lnTo>
                  <a:pt x="250510" y="257417"/>
                </a:lnTo>
                <a:lnTo>
                  <a:pt x="220137" y="289739"/>
                </a:lnTo>
                <a:lnTo>
                  <a:pt x="191447" y="323564"/>
                </a:lnTo>
                <a:lnTo>
                  <a:pt x="164504" y="358822"/>
                </a:lnTo>
                <a:lnTo>
                  <a:pt x="139368" y="395443"/>
                </a:lnTo>
                <a:lnTo>
                  <a:pt x="116102" y="433358"/>
                </a:lnTo>
                <a:lnTo>
                  <a:pt x="94768" y="472496"/>
                </a:lnTo>
                <a:lnTo>
                  <a:pt x="75430" y="512789"/>
                </a:lnTo>
                <a:lnTo>
                  <a:pt x="58148" y="554166"/>
                </a:lnTo>
                <a:lnTo>
                  <a:pt x="42985" y="596558"/>
                </a:lnTo>
                <a:lnTo>
                  <a:pt x="30004" y="639896"/>
                </a:lnTo>
                <a:lnTo>
                  <a:pt x="19267" y="684109"/>
                </a:lnTo>
                <a:lnTo>
                  <a:pt x="10835" y="729128"/>
                </a:lnTo>
                <a:lnTo>
                  <a:pt x="4772" y="774883"/>
                </a:lnTo>
                <a:lnTo>
                  <a:pt x="1139" y="821305"/>
                </a:lnTo>
                <a:lnTo>
                  <a:pt x="0" y="868324"/>
                </a:lnTo>
                <a:lnTo>
                  <a:pt x="1415" y="915870"/>
                </a:lnTo>
                <a:lnTo>
                  <a:pt x="5390" y="963272"/>
                </a:lnTo>
                <a:lnTo>
                  <a:pt x="11842" y="1009862"/>
                </a:lnTo>
                <a:lnTo>
                  <a:pt x="20703" y="1055579"/>
                </a:lnTo>
                <a:lnTo>
                  <a:pt x="31902" y="1100359"/>
                </a:lnTo>
                <a:lnTo>
                  <a:pt x="45369" y="1144140"/>
                </a:lnTo>
                <a:lnTo>
                  <a:pt x="61035" y="1186861"/>
                </a:lnTo>
                <a:lnTo>
                  <a:pt x="78831" y="1228459"/>
                </a:lnTo>
                <a:lnTo>
                  <a:pt x="98686" y="1268872"/>
                </a:lnTo>
                <a:lnTo>
                  <a:pt x="120532" y="1308037"/>
                </a:lnTo>
                <a:lnTo>
                  <a:pt x="144297" y="1345893"/>
                </a:lnTo>
                <a:lnTo>
                  <a:pt x="169913" y="1382376"/>
                </a:lnTo>
                <a:lnTo>
                  <a:pt x="197311" y="1417425"/>
                </a:lnTo>
                <a:lnTo>
                  <a:pt x="226420" y="1450978"/>
                </a:lnTo>
                <a:lnTo>
                  <a:pt x="257170" y="1482972"/>
                </a:lnTo>
                <a:lnTo>
                  <a:pt x="289493" y="1513345"/>
                </a:lnTo>
                <a:lnTo>
                  <a:pt x="323318" y="1542034"/>
                </a:lnTo>
                <a:lnTo>
                  <a:pt x="358576" y="1568978"/>
                </a:lnTo>
                <a:lnTo>
                  <a:pt x="395197" y="1594114"/>
                </a:lnTo>
                <a:lnTo>
                  <a:pt x="433111" y="1617380"/>
                </a:lnTo>
                <a:lnTo>
                  <a:pt x="472250" y="1638713"/>
                </a:lnTo>
                <a:lnTo>
                  <a:pt x="512542" y="1658052"/>
                </a:lnTo>
                <a:lnTo>
                  <a:pt x="553920" y="1675333"/>
                </a:lnTo>
                <a:lnTo>
                  <a:pt x="596312" y="1690496"/>
                </a:lnTo>
                <a:lnTo>
                  <a:pt x="639649" y="1703477"/>
                </a:lnTo>
                <a:lnTo>
                  <a:pt x="683862" y="1714215"/>
                </a:lnTo>
                <a:lnTo>
                  <a:pt x="728881" y="1722646"/>
                </a:lnTo>
                <a:lnTo>
                  <a:pt x="774636" y="1728709"/>
                </a:lnTo>
                <a:lnTo>
                  <a:pt x="821058" y="1732342"/>
                </a:lnTo>
                <a:lnTo>
                  <a:pt x="868077" y="1733482"/>
                </a:lnTo>
                <a:lnTo>
                  <a:pt x="915624" y="1732067"/>
                </a:lnTo>
                <a:lnTo>
                  <a:pt x="866341" y="867142"/>
                </a:lnTo>
                <a:lnTo>
                  <a:pt x="866341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174166" y="9862566"/>
            <a:ext cx="915669" cy="1733550"/>
          </a:xfrm>
          <a:custGeom>
            <a:avLst/>
            <a:gdLst/>
            <a:ahLst/>
            <a:cxnLst/>
            <a:rect l="l" t="t" r="r" b="b"/>
            <a:pathLst>
              <a:path w="915670" h="1733550">
                <a:moveTo>
                  <a:pt x="915624" y="1732067"/>
                </a:moveTo>
                <a:lnTo>
                  <a:pt x="868077" y="1733482"/>
                </a:lnTo>
                <a:lnTo>
                  <a:pt x="821058" y="1732342"/>
                </a:lnTo>
                <a:lnTo>
                  <a:pt x="774636" y="1728709"/>
                </a:lnTo>
                <a:lnTo>
                  <a:pt x="728881" y="1722646"/>
                </a:lnTo>
                <a:lnTo>
                  <a:pt x="683862" y="1714215"/>
                </a:lnTo>
                <a:lnTo>
                  <a:pt x="639649" y="1703477"/>
                </a:lnTo>
                <a:lnTo>
                  <a:pt x="596312" y="1690496"/>
                </a:lnTo>
                <a:lnTo>
                  <a:pt x="553920" y="1675333"/>
                </a:lnTo>
                <a:lnTo>
                  <a:pt x="512542" y="1658052"/>
                </a:lnTo>
                <a:lnTo>
                  <a:pt x="472250" y="1638713"/>
                </a:lnTo>
                <a:lnTo>
                  <a:pt x="433111" y="1617380"/>
                </a:lnTo>
                <a:lnTo>
                  <a:pt x="395197" y="1594114"/>
                </a:lnTo>
                <a:lnTo>
                  <a:pt x="358576" y="1568978"/>
                </a:lnTo>
                <a:lnTo>
                  <a:pt x="323318" y="1542034"/>
                </a:lnTo>
                <a:lnTo>
                  <a:pt x="289493" y="1513345"/>
                </a:lnTo>
                <a:lnTo>
                  <a:pt x="257170" y="1482972"/>
                </a:lnTo>
                <a:lnTo>
                  <a:pt x="226420" y="1450978"/>
                </a:lnTo>
                <a:lnTo>
                  <a:pt x="197311" y="1417425"/>
                </a:lnTo>
                <a:lnTo>
                  <a:pt x="169913" y="1382376"/>
                </a:lnTo>
                <a:lnTo>
                  <a:pt x="144297" y="1345893"/>
                </a:lnTo>
                <a:lnTo>
                  <a:pt x="120532" y="1308037"/>
                </a:lnTo>
                <a:lnTo>
                  <a:pt x="98686" y="1268872"/>
                </a:lnTo>
                <a:lnTo>
                  <a:pt x="78831" y="1228459"/>
                </a:lnTo>
                <a:lnTo>
                  <a:pt x="61035" y="1186861"/>
                </a:lnTo>
                <a:lnTo>
                  <a:pt x="45369" y="1144140"/>
                </a:lnTo>
                <a:lnTo>
                  <a:pt x="31902" y="1100359"/>
                </a:lnTo>
                <a:lnTo>
                  <a:pt x="20703" y="1055579"/>
                </a:lnTo>
                <a:lnTo>
                  <a:pt x="11842" y="1009862"/>
                </a:lnTo>
                <a:lnTo>
                  <a:pt x="5390" y="963272"/>
                </a:lnTo>
                <a:lnTo>
                  <a:pt x="1415" y="915870"/>
                </a:lnTo>
                <a:lnTo>
                  <a:pt x="0" y="868324"/>
                </a:lnTo>
                <a:lnTo>
                  <a:pt x="1139" y="821305"/>
                </a:lnTo>
                <a:lnTo>
                  <a:pt x="4772" y="774883"/>
                </a:lnTo>
                <a:lnTo>
                  <a:pt x="10835" y="729128"/>
                </a:lnTo>
                <a:lnTo>
                  <a:pt x="19267" y="684109"/>
                </a:lnTo>
                <a:lnTo>
                  <a:pt x="30004" y="639896"/>
                </a:lnTo>
                <a:lnTo>
                  <a:pt x="42985" y="596558"/>
                </a:lnTo>
                <a:lnTo>
                  <a:pt x="58148" y="554166"/>
                </a:lnTo>
                <a:lnTo>
                  <a:pt x="75430" y="512789"/>
                </a:lnTo>
                <a:lnTo>
                  <a:pt x="94768" y="472496"/>
                </a:lnTo>
                <a:lnTo>
                  <a:pt x="116102" y="433358"/>
                </a:lnTo>
                <a:lnTo>
                  <a:pt x="139368" y="395443"/>
                </a:lnTo>
                <a:lnTo>
                  <a:pt x="164504" y="358822"/>
                </a:lnTo>
                <a:lnTo>
                  <a:pt x="191447" y="323564"/>
                </a:lnTo>
                <a:lnTo>
                  <a:pt x="220137" y="289739"/>
                </a:lnTo>
                <a:lnTo>
                  <a:pt x="250510" y="257417"/>
                </a:lnTo>
                <a:lnTo>
                  <a:pt x="282503" y="226666"/>
                </a:lnTo>
                <a:lnTo>
                  <a:pt x="316056" y="197558"/>
                </a:lnTo>
                <a:lnTo>
                  <a:pt x="351105" y="170160"/>
                </a:lnTo>
                <a:lnTo>
                  <a:pt x="387589" y="144544"/>
                </a:lnTo>
                <a:lnTo>
                  <a:pt x="425445" y="120778"/>
                </a:lnTo>
                <a:lnTo>
                  <a:pt x="464610" y="98933"/>
                </a:lnTo>
                <a:lnTo>
                  <a:pt x="505023" y="79078"/>
                </a:lnTo>
                <a:lnTo>
                  <a:pt x="546621" y="61282"/>
                </a:lnTo>
                <a:lnTo>
                  <a:pt x="589342" y="45616"/>
                </a:lnTo>
                <a:lnTo>
                  <a:pt x="633124" y="32148"/>
                </a:lnTo>
                <a:lnTo>
                  <a:pt x="677904" y="20950"/>
                </a:lnTo>
                <a:lnTo>
                  <a:pt x="723620" y="12089"/>
                </a:lnTo>
                <a:lnTo>
                  <a:pt x="770211" y="5636"/>
                </a:lnTo>
                <a:lnTo>
                  <a:pt x="817613" y="1661"/>
                </a:lnTo>
                <a:lnTo>
                  <a:pt x="866341" y="0"/>
                </a:lnTo>
                <a:lnTo>
                  <a:pt x="866341" y="867142"/>
                </a:lnTo>
                <a:lnTo>
                  <a:pt x="915624" y="173206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174166" y="9862566"/>
            <a:ext cx="915669" cy="1733550"/>
          </a:xfrm>
          <a:custGeom>
            <a:avLst/>
            <a:gdLst/>
            <a:ahLst/>
            <a:cxnLst/>
            <a:rect l="l" t="t" r="r" b="b"/>
            <a:pathLst>
              <a:path w="915670" h="1733550">
                <a:moveTo>
                  <a:pt x="915624" y="1732066"/>
                </a:moveTo>
                <a:lnTo>
                  <a:pt x="868078" y="1733481"/>
                </a:lnTo>
                <a:lnTo>
                  <a:pt x="821059" y="1732341"/>
                </a:lnTo>
                <a:lnTo>
                  <a:pt x="774637" y="1728709"/>
                </a:lnTo>
                <a:lnTo>
                  <a:pt x="728881" y="1722645"/>
                </a:lnTo>
                <a:lnTo>
                  <a:pt x="683862" y="1714214"/>
                </a:lnTo>
                <a:lnTo>
                  <a:pt x="639649" y="1703477"/>
                </a:lnTo>
                <a:lnTo>
                  <a:pt x="596312" y="1690495"/>
                </a:lnTo>
                <a:lnTo>
                  <a:pt x="553919" y="1675333"/>
                </a:lnTo>
                <a:lnTo>
                  <a:pt x="512542" y="1658051"/>
                </a:lnTo>
                <a:lnTo>
                  <a:pt x="472250" y="1638712"/>
                </a:lnTo>
                <a:lnTo>
                  <a:pt x="433111" y="1617379"/>
                </a:lnTo>
                <a:lnTo>
                  <a:pt x="395196" y="1594113"/>
                </a:lnTo>
                <a:lnTo>
                  <a:pt x="358575" y="1568977"/>
                </a:lnTo>
                <a:lnTo>
                  <a:pt x="323318" y="1542034"/>
                </a:lnTo>
                <a:lnTo>
                  <a:pt x="289492" y="1513344"/>
                </a:lnTo>
                <a:lnTo>
                  <a:pt x="257170" y="1482971"/>
                </a:lnTo>
                <a:lnTo>
                  <a:pt x="226419" y="1450978"/>
                </a:lnTo>
                <a:lnTo>
                  <a:pt x="197311" y="1417425"/>
                </a:lnTo>
                <a:lnTo>
                  <a:pt x="169913" y="1382376"/>
                </a:lnTo>
                <a:lnTo>
                  <a:pt x="144297" y="1345892"/>
                </a:lnTo>
                <a:lnTo>
                  <a:pt x="120531" y="1308037"/>
                </a:lnTo>
                <a:lnTo>
                  <a:pt x="98686" y="1268872"/>
                </a:lnTo>
                <a:lnTo>
                  <a:pt x="78831" y="1228459"/>
                </a:lnTo>
                <a:lnTo>
                  <a:pt x="61035" y="1186861"/>
                </a:lnTo>
                <a:lnTo>
                  <a:pt x="45369" y="1144140"/>
                </a:lnTo>
                <a:lnTo>
                  <a:pt x="31902" y="1100358"/>
                </a:lnTo>
                <a:lnTo>
                  <a:pt x="20703" y="1055578"/>
                </a:lnTo>
                <a:lnTo>
                  <a:pt x="11842" y="1009862"/>
                </a:lnTo>
                <a:lnTo>
                  <a:pt x="5390" y="963272"/>
                </a:lnTo>
                <a:lnTo>
                  <a:pt x="1415" y="915870"/>
                </a:lnTo>
                <a:lnTo>
                  <a:pt x="0" y="868324"/>
                </a:lnTo>
                <a:lnTo>
                  <a:pt x="1139" y="821305"/>
                </a:lnTo>
                <a:lnTo>
                  <a:pt x="4772" y="774883"/>
                </a:lnTo>
                <a:lnTo>
                  <a:pt x="10835" y="729127"/>
                </a:lnTo>
                <a:lnTo>
                  <a:pt x="19267" y="684108"/>
                </a:lnTo>
                <a:lnTo>
                  <a:pt x="30004" y="639895"/>
                </a:lnTo>
                <a:lnTo>
                  <a:pt x="42985" y="596558"/>
                </a:lnTo>
                <a:lnTo>
                  <a:pt x="58148" y="554166"/>
                </a:lnTo>
                <a:lnTo>
                  <a:pt x="75430" y="512789"/>
                </a:lnTo>
                <a:lnTo>
                  <a:pt x="94768" y="472496"/>
                </a:lnTo>
                <a:lnTo>
                  <a:pt x="116102" y="433358"/>
                </a:lnTo>
                <a:lnTo>
                  <a:pt x="139368" y="395443"/>
                </a:lnTo>
                <a:lnTo>
                  <a:pt x="164504" y="358822"/>
                </a:lnTo>
                <a:lnTo>
                  <a:pt x="191447" y="323564"/>
                </a:lnTo>
                <a:lnTo>
                  <a:pt x="220137" y="289739"/>
                </a:lnTo>
                <a:lnTo>
                  <a:pt x="250510" y="257417"/>
                </a:lnTo>
                <a:lnTo>
                  <a:pt x="282504" y="226666"/>
                </a:lnTo>
                <a:lnTo>
                  <a:pt x="316056" y="197558"/>
                </a:lnTo>
                <a:lnTo>
                  <a:pt x="351105" y="170160"/>
                </a:lnTo>
                <a:lnTo>
                  <a:pt x="387589" y="144544"/>
                </a:lnTo>
                <a:lnTo>
                  <a:pt x="425445" y="120778"/>
                </a:lnTo>
                <a:lnTo>
                  <a:pt x="464610" y="98933"/>
                </a:lnTo>
                <a:lnTo>
                  <a:pt x="505023" y="79078"/>
                </a:lnTo>
                <a:lnTo>
                  <a:pt x="546621" y="61282"/>
                </a:lnTo>
                <a:lnTo>
                  <a:pt x="589342" y="45616"/>
                </a:lnTo>
                <a:lnTo>
                  <a:pt x="633123" y="32149"/>
                </a:lnTo>
                <a:lnTo>
                  <a:pt x="677903" y="20950"/>
                </a:lnTo>
                <a:lnTo>
                  <a:pt x="723620" y="12089"/>
                </a:lnTo>
                <a:lnTo>
                  <a:pt x="770210" y="5637"/>
                </a:lnTo>
                <a:lnTo>
                  <a:pt x="817612" y="1662"/>
                </a:lnTo>
                <a:lnTo>
                  <a:pt x="866339" y="0"/>
                </a:lnTo>
                <a:lnTo>
                  <a:pt x="866339" y="867141"/>
                </a:lnTo>
                <a:lnTo>
                  <a:pt x="915624" y="1732066"/>
                </a:lnTo>
                <a:close/>
              </a:path>
            </a:pathLst>
          </a:custGeom>
          <a:ln w="8857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353883" y="1196895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017" y="0"/>
                </a:lnTo>
              </a:path>
            </a:pathLst>
          </a:custGeom>
          <a:ln w="53156">
            <a:solidFill>
              <a:srgbClr val="8BB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353882" y="11942376"/>
            <a:ext cx="62230" cy="53340"/>
          </a:xfrm>
          <a:custGeom>
            <a:avLst/>
            <a:gdLst/>
            <a:ahLst/>
            <a:cxnLst/>
            <a:rect l="l" t="t" r="r" b="b"/>
            <a:pathLst>
              <a:path w="62229" h="53340">
                <a:moveTo>
                  <a:pt x="0" y="0"/>
                </a:moveTo>
                <a:lnTo>
                  <a:pt x="62017" y="0"/>
                </a:lnTo>
                <a:lnTo>
                  <a:pt x="62017" y="53157"/>
                </a:lnTo>
                <a:lnTo>
                  <a:pt x="0" y="53157"/>
                </a:lnTo>
                <a:lnTo>
                  <a:pt x="0" y="0"/>
                </a:lnTo>
                <a:close/>
              </a:path>
            </a:pathLst>
          </a:custGeom>
          <a:ln w="8857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832304" y="11942377"/>
            <a:ext cx="62230" cy="53340"/>
          </a:xfrm>
          <a:custGeom>
            <a:avLst/>
            <a:gdLst/>
            <a:ahLst/>
            <a:cxnLst/>
            <a:rect l="l" t="t" r="r" b="b"/>
            <a:pathLst>
              <a:path w="62229" h="53340">
                <a:moveTo>
                  <a:pt x="0" y="53156"/>
                </a:moveTo>
                <a:lnTo>
                  <a:pt x="62018" y="53156"/>
                </a:lnTo>
                <a:lnTo>
                  <a:pt x="62018" y="0"/>
                </a:lnTo>
                <a:lnTo>
                  <a:pt x="0" y="0"/>
                </a:lnTo>
                <a:lnTo>
                  <a:pt x="0" y="53156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832304" y="11942376"/>
            <a:ext cx="62230" cy="53340"/>
          </a:xfrm>
          <a:custGeom>
            <a:avLst/>
            <a:gdLst/>
            <a:ahLst/>
            <a:cxnLst/>
            <a:rect l="l" t="t" r="r" b="b"/>
            <a:pathLst>
              <a:path w="62229" h="53340">
                <a:moveTo>
                  <a:pt x="0" y="0"/>
                </a:moveTo>
                <a:lnTo>
                  <a:pt x="62017" y="0"/>
                </a:lnTo>
                <a:lnTo>
                  <a:pt x="62017" y="53157"/>
                </a:lnTo>
                <a:lnTo>
                  <a:pt x="0" y="53157"/>
                </a:lnTo>
                <a:lnTo>
                  <a:pt x="0" y="0"/>
                </a:lnTo>
                <a:close/>
              </a:path>
            </a:pathLst>
          </a:custGeom>
          <a:ln w="8857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355026" y="11968955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2016" y="0"/>
                </a:lnTo>
              </a:path>
            </a:pathLst>
          </a:custGeom>
          <a:ln w="5315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355025" y="11942376"/>
            <a:ext cx="62230" cy="53340"/>
          </a:xfrm>
          <a:custGeom>
            <a:avLst/>
            <a:gdLst/>
            <a:ahLst/>
            <a:cxnLst/>
            <a:rect l="l" t="t" r="r" b="b"/>
            <a:pathLst>
              <a:path w="62229" h="53340">
                <a:moveTo>
                  <a:pt x="0" y="0"/>
                </a:moveTo>
                <a:lnTo>
                  <a:pt x="62018" y="0"/>
                </a:lnTo>
                <a:lnTo>
                  <a:pt x="62018" y="53157"/>
                </a:lnTo>
                <a:lnTo>
                  <a:pt x="0" y="53157"/>
                </a:lnTo>
                <a:lnTo>
                  <a:pt x="0" y="0"/>
                </a:lnTo>
                <a:close/>
              </a:path>
            </a:pathLst>
          </a:custGeom>
          <a:ln w="8857">
            <a:solidFill>
              <a:srgbClr val="0035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/>
          <p:nvPr/>
        </p:nvSpPr>
        <p:spPr>
          <a:xfrm>
            <a:off x="6442012" y="11907939"/>
            <a:ext cx="1350645" cy="130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482600" algn="l"/>
                <a:tab pos="1000125" algn="l"/>
              </a:tabLst>
            </a:pPr>
            <a:r>
              <a:rPr sz="850" spc="-5" dirty="0">
                <a:solidFill>
                  <a:srgbClr val="003560"/>
                </a:solidFill>
                <a:latin typeface="RubFlama"/>
                <a:cs typeface="RubFlama"/>
              </a:rPr>
              <a:t>positiv	neut</a:t>
            </a:r>
            <a:r>
              <a:rPr sz="850" spc="-20" dirty="0">
                <a:solidFill>
                  <a:srgbClr val="003560"/>
                </a:solidFill>
                <a:latin typeface="RubFlama"/>
                <a:cs typeface="RubFlama"/>
              </a:rPr>
              <a:t>r</a:t>
            </a:r>
            <a:r>
              <a:rPr sz="850" spc="-5" dirty="0">
                <a:solidFill>
                  <a:srgbClr val="003560"/>
                </a:solidFill>
                <a:latin typeface="RubFlama"/>
                <a:cs typeface="RubFlama"/>
              </a:rPr>
              <a:t>al</a:t>
            </a:r>
            <a:r>
              <a:rPr sz="850" dirty="0">
                <a:solidFill>
                  <a:srgbClr val="003560"/>
                </a:solidFill>
                <a:latin typeface="RubFlama"/>
                <a:cs typeface="RubFlama"/>
              </a:rPr>
              <a:t>	</a:t>
            </a:r>
            <a:r>
              <a:rPr sz="850" spc="-5" dirty="0">
                <a:solidFill>
                  <a:srgbClr val="003560"/>
                </a:solidFill>
                <a:latin typeface="RubFlama"/>
                <a:cs typeface="RubFlama"/>
              </a:rPr>
              <a:t>negativ</a:t>
            </a:r>
            <a:endParaRPr sz="850">
              <a:latin typeface="RubFlama"/>
              <a:cs typeface="RubFlama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6174168" y="9862566"/>
            <a:ext cx="915669" cy="1733550"/>
          </a:xfrm>
          <a:custGeom>
            <a:avLst/>
            <a:gdLst/>
            <a:ahLst/>
            <a:cxnLst/>
            <a:rect l="l" t="t" r="r" b="b"/>
            <a:pathLst>
              <a:path w="915670" h="1733550">
                <a:moveTo>
                  <a:pt x="866338" y="0"/>
                </a:moveTo>
                <a:lnTo>
                  <a:pt x="817609" y="1661"/>
                </a:lnTo>
                <a:lnTo>
                  <a:pt x="770207" y="5636"/>
                </a:lnTo>
                <a:lnTo>
                  <a:pt x="723617" y="12089"/>
                </a:lnTo>
                <a:lnTo>
                  <a:pt x="677901" y="20950"/>
                </a:lnTo>
                <a:lnTo>
                  <a:pt x="633121" y="32148"/>
                </a:lnTo>
                <a:lnTo>
                  <a:pt x="589339" y="45616"/>
                </a:lnTo>
                <a:lnTo>
                  <a:pt x="546618" y="61282"/>
                </a:lnTo>
                <a:lnTo>
                  <a:pt x="505020" y="79078"/>
                </a:lnTo>
                <a:lnTo>
                  <a:pt x="464608" y="98933"/>
                </a:lnTo>
                <a:lnTo>
                  <a:pt x="425442" y="120778"/>
                </a:lnTo>
                <a:lnTo>
                  <a:pt x="387587" y="144544"/>
                </a:lnTo>
                <a:lnTo>
                  <a:pt x="351104" y="170160"/>
                </a:lnTo>
                <a:lnTo>
                  <a:pt x="316055" y="197558"/>
                </a:lnTo>
                <a:lnTo>
                  <a:pt x="282502" y="226666"/>
                </a:lnTo>
                <a:lnTo>
                  <a:pt x="250508" y="257417"/>
                </a:lnTo>
                <a:lnTo>
                  <a:pt x="220136" y="289740"/>
                </a:lnTo>
                <a:lnTo>
                  <a:pt x="191446" y="323565"/>
                </a:lnTo>
                <a:lnTo>
                  <a:pt x="164503" y="358823"/>
                </a:lnTo>
                <a:lnTo>
                  <a:pt x="139367" y="395444"/>
                </a:lnTo>
                <a:lnTo>
                  <a:pt x="116101" y="433358"/>
                </a:lnTo>
                <a:lnTo>
                  <a:pt x="94768" y="472497"/>
                </a:lnTo>
                <a:lnTo>
                  <a:pt x="75429" y="512790"/>
                </a:lnTo>
                <a:lnTo>
                  <a:pt x="58147" y="554167"/>
                </a:lnTo>
                <a:lnTo>
                  <a:pt x="42985" y="596559"/>
                </a:lnTo>
                <a:lnTo>
                  <a:pt x="30004" y="639897"/>
                </a:lnTo>
                <a:lnTo>
                  <a:pt x="19267" y="684110"/>
                </a:lnTo>
                <a:lnTo>
                  <a:pt x="10835" y="729129"/>
                </a:lnTo>
                <a:lnTo>
                  <a:pt x="4772" y="774884"/>
                </a:lnTo>
                <a:lnTo>
                  <a:pt x="1139" y="821306"/>
                </a:lnTo>
                <a:lnTo>
                  <a:pt x="0" y="868326"/>
                </a:lnTo>
                <a:lnTo>
                  <a:pt x="1415" y="915872"/>
                </a:lnTo>
                <a:lnTo>
                  <a:pt x="5390" y="963274"/>
                </a:lnTo>
                <a:lnTo>
                  <a:pt x="11842" y="1009864"/>
                </a:lnTo>
                <a:lnTo>
                  <a:pt x="20703" y="1055580"/>
                </a:lnTo>
                <a:lnTo>
                  <a:pt x="31902" y="1100359"/>
                </a:lnTo>
                <a:lnTo>
                  <a:pt x="45369" y="1144141"/>
                </a:lnTo>
                <a:lnTo>
                  <a:pt x="61035" y="1186862"/>
                </a:lnTo>
                <a:lnTo>
                  <a:pt x="78831" y="1228459"/>
                </a:lnTo>
                <a:lnTo>
                  <a:pt x="98686" y="1268872"/>
                </a:lnTo>
                <a:lnTo>
                  <a:pt x="120531" y="1308037"/>
                </a:lnTo>
                <a:lnTo>
                  <a:pt x="144297" y="1345892"/>
                </a:lnTo>
                <a:lnTo>
                  <a:pt x="169913" y="1382376"/>
                </a:lnTo>
                <a:lnTo>
                  <a:pt x="197310" y="1417425"/>
                </a:lnTo>
                <a:lnTo>
                  <a:pt x="226419" y="1450977"/>
                </a:lnTo>
                <a:lnTo>
                  <a:pt x="257169" y="1482971"/>
                </a:lnTo>
                <a:lnTo>
                  <a:pt x="289492" y="1513344"/>
                </a:lnTo>
                <a:lnTo>
                  <a:pt x="323317" y="1542033"/>
                </a:lnTo>
                <a:lnTo>
                  <a:pt x="358575" y="1568977"/>
                </a:lnTo>
                <a:lnTo>
                  <a:pt x="395196" y="1594112"/>
                </a:lnTo>
                <a:lnTo>
                  <a:pt x="433110" y="1617378"/>
                </a:lnTo>
                <a:lnTo>
                  <a:pt x="472248" y="1638711"/>
                </a:lnTo>
                <a:lnTo>
                  <a:pt x="512541" y="1658050"/>
                </a:lnTo>
                <a:lnTo>
                  <a:pt x="553918" y="1675332"/>
                </a:lnTo>
                <a:lnTo>
                  <a:pt x="596310" y="1690494"/>
                </a:lnTo>
                <a:lnTo>
                  <a:pt x="639647" y="1703475"/>
                </a:lnTo>
                <a:lnTo>
                  <a:pt x="683860" y="1714213"/>
                </a:lnTo>
                <a:lnTo>
                  <a:pt x="728879" y="1722644"/>
                </a:lnTo>
                <a:lnTo>
                  <a:pt x="774635" y="1728707"/>
                </a:lnTo>
                <a:lnTo>
                  <a:pt x="821057" y="1732340"/>
                </a:lnTo>
                <a:lnTo>
                  <a:pt x="868076" y="1733480"/>
                </a:lnTo>
                <a:lnTo>
                  <a:pt x="915622" y="1732065"/>
                </a:lnTo>
                <a:lnTo>
                  <a:pt x="866338" y="867144"/>
                </a:lnTo>
                <a:lnTo>
                  <a:pt x="866338" y="0"/>
                </a:lnTo>
                <a:close/>
              </a:path>
            </a:pathLst>
          </a:custGeom>
          <a:solidFill>
            <a:srgbClr val="DD25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174168" y="9862566"/>
            <a:ext cx="915669" cy="1733550"/>
          </a:xfrm>
          <a:custGeom>
            <a:avLst/>
            <a:gdLst/>
            <a:ahLst/>
            <a:cxnLst/>
            <a:rect l="l" t="t" r="r" b="b"/>
            <a:pathLst>
              <a:path w="915670" h="1733550">
                <a:moveTo>
                  <a:pt x="817609" y="1661"/>
                </a:moveTo>
                <a:lnTo>
                  <a:pt x="770207" y="5636"/>
                </a:lnTo>
                <a:lnTo>
                  <a:pt x="723617" y="12089"/>
                </a:lnTo>
                <a:lnTo>
                  <a:pt x="677901" y="20950"/>
                </a:lnTo>
                <a:lnTo>
                  <a:pt x="633121" y="32148"/>
                </a:lnTo>
                <a:lnTo>
                  <a:pt x="589339" y="45616"/>
                </a:lnTo>
                <a:lnTo>
                  <a:pt x="546618" y="61282"/>
                </a:lnTo>
                <a:lnTo>
                  <a:pt x="505020" y="79078"/>
                </a:lnTo>
                <a:lnTo>
                  <a:pt x="464608" y="98933"/>
                </a:lnTo>
                <a:lnTo>
                  <a:pt x="425442" y="120778"/>
                </a:lnTo>
                <a:lnTo>
                  <a:pt x="387587" y="144544"/>
                </a:lnTo>
                <a:lnTo>
                  <a:pt x="351104" y="170160"/>
                </a:lnTo>
                <a:lnTo>
                  <a:pt x="316055" y="197558"/>
                </a:lnTo>
                <a:lnTo>
                  <a:pt x="282502" y="226666"/>
                </a:lnTo>
                <a:lnTo>
                  <a:pt x="250508" y="257417"/>
                </a:lnTo>
                <a:lnTo>
                  <a:pt x="220136" y="289740"/>
                </a:lnTo>
                <a:lnTo>
                  <a:pt x="191446" y="323565"/>
                </a:lnTo>
                <a:lnTo>
                  <a:pt x="164503" y="358823"/>
                </a:lnTo>
                <a:lnTo>
                  <a:pt x="139367" y="395444"/>
                </a:lnTo>
                <a:lnTo>
                  <a:pt x="116101" y="433358"/>
                </a:lnTo>
                <a:lnTo>
                  <a:pt x="94768" y="472497"/>
                </a:lnTo>
                <a:lnTo>
                  <a:pt x="75429" y="512790"/>
                </a:lnTo>
                <a:lnTo>
                  <a:pt x="58147" y="554167"/>
                </a:lnTo>
                <a:lnTo>
                  <a:pt x="42985" y="596559"/>
                </a:lnTo>
                <a:lnTo>
                  <a:pt x="30004" y="639897"/>
                </a:lnTo>
                <a:lnTo>
                  <a:pt x="19267" y="684110"/>
                </a:lnTo>
                <a:lnTo>
                  <a:pt x="10835" y="729129"/>
                </a:lnTo>
                <a:lnTo>
                  <a:pt x="4772" y="774884"/>
                </a:lnTo>
                <a:lnTo>
                  <a:pt x="1139" y="821306"/>
                </a:lnTo>
                <a:lnTo>
                  <a:pt x="0" y="868326"/>
                </a:lnTo>
                <a:lnTo>
                  <a:pt x="1415" y="915872"/>
                </a:lnTo>
                <a:lnTo>
                  <a:pt x="5390" y="963274"/>
                </a:lnTo>
                <a:lnTo>
                  <a:pt x="11842" y="1009864"/>
                </a:lnTo>
                <a:lnTo>
                  <a:pt x="20703" y="1055580"/>
                </a:lnTo>
                <a:lnTo>
                  <a:pt x="31902" y="1100359"/>
                </a:lnTo>
                <a:lnTo>
                  <a:pt x="45369" y="1144141"/>
                </a:lnTo>
                <a:lnTo>
                  <a:pt x="61035" y="1186862"/>
                </a:lnTo>
                <a:lnTo>
                  <a:pt x="78831" y="1228459"/>
                </a:lnTo>
                <a:lnTo>
                  <a:pt x="98686" y="1268872"/>
                </a:lnTo>
                <a:lnTo>
                  <a:pt x="120531" y="1308037"/>
                </a:lnTo>
                <a:lnTo>
                  <a:pt x="144297" y="1345892"/>
                </a:lnTo>
                <a:lnTo>
                  <a:pt x="169913" y="1382376"/>
                </a:lnTo>
                <a:lnTo>
                  <a:pt x="197310" y="1417425"/>
                </a:lnTo>
                <a:lnTo>
                  <a:pt x="226419" y="1450977"/>
                </a:lnTo>
                <a:lnTo>
                  <a:pt x="257169" y="1482971"/>
                </a:lnTo>
                <a:lnTo>
                  <a:pt x="289492" y="1513344"/>
                </a:lnTo>
                <a:lnTo>
                  <a:pt x="323317" y="1542033"/>
                </a:lnTo>
                <a:lnTo>
                  <a:pt x="358575" y="1568977"/>
                </a:lnTo>
                <a:lnTo>
                  <a:pt x="395196" y="1594112"/>
                </a:lnTo>
                <a:lnTo>
                  <a:pt x="433110" y="1617378"/>
                </a:lnTo>
                <a:lnTo>
                  <a:pt x="472248" y="1638711"/>
                </a:lnTo>
                <a:lnTo>
                  <a:pt x="512541" y="1658050"/>
                </a:lnTo>
                <a:lnTo>
                  <a:pt x="553918" y="1675332"/>
                </a:lnTo>
                <a:lnTo>
                  <a:pt x="596310" y="1690494"/>
                </a:lnTo>
                <a:lnTo>
                  <a:pt x="639647" y="1703475"/>
                </a:lnTo>
                <a:lnTo>
                  <a:pt x="683860" y="1714213"/>
                </a:lnTo>
                <a:lnTo>
                  <a:pt x="728879" y="1722644"/>
                </a:lnTo>
                <a:lnTo>
                  <a:pt x="774635" y="1728707"/>
                </a:lnTo>
                <a:lnTo>
                  <a:pt x="821057" y="1732340"/>
                </a:lnTo>
                <a:lnTo>
                  <a:pt x="868076" y="1733480"/>
                </a:lnTo>
                <a:lnTo>
                  <a:pt x="915622" y="1732065"/>
                </a:lnTo>
                <a:lnTo>
                  <a:pt x="866338" y="867144"/>
                </a:lnTo>
                <a:lnTo>
                  <a:pt x="866338" y="0"/>
                </a:lnTo>
                <a:lnTo>
                  <a:pt x="854208" y="103"/>
                </a:lnTo>
                <a:lnTo>
                  <a:pt x="841975" y="415"/>
                </a:lnTo>
                <a:lnTo>
                  <a:pt x="829740" y="934"/>
                </a:lnTo>
                <a:lnTo>
                  <a:pt x="817609" y="1661"/>
                </a:lnTo>
                <a:close/>
              </a:path>
            </a:pathLst>
          </a:custGeom>
          <a:ln w="338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040506" y="9888594"/>
            <a:ext cx="867410" cy="1706245"/>
          </a:xfrm>
          <a:custGeom>
            <a:avLst/>
            <a:gdLst/>
            <a:ahLst/>
            <a:cxnLst/>
            <a:rect l="l" t="t" r="r" b="b"/>
            <a:pathLst>
              <a:path w="867409" h="1706245">
                <a:moveTo>
                  <a:pt x="210419" y="0"/>
                </a:moveTo>
                <a:lnTo>
                  <a:pt x="0" y="841116"/>
                </a:lnTo>
                <a:lnTo>
                  <a:pt x="49284" y="1706037"/>
                </a:lnTo>
                <a:lnTo>
                  <a:pt x="98346" y="1701917"/>
                </a:lnTo>
                <a:lnTo>
                  <a:pt x="146669" y="1695090"/>
                </a:lnTo>
                <a:lnTo>
                  <a:pt x="194171" y="1685628"/>
                </a:lnTo>
                <a:lnTo>
                  <a:pt x="240765" y="1673600"/>
                </a:lnTo>
                <a:lnTo>
                  <a:pt x="286368" y="1659077"/>
                </a:lnTo>
                <a:lnTo>
                  <a:pt x="330894" y="1642129"/>
                </a:lnTo>
                <a:lnTo>
                  <a:pt x="374258" y="1622827"/>
                </a:lnTo>
                <a:lnTo>
                  <a:pt x="416378" y="1601239"/>
                </a:lnTo>
                <a:lnTo>
                  <a:pt x="457166" y="1577437"/>
                </a:lnTo>
                <a:lnTo>
                  <a:pt x="496540" y="1551490"/>
                </a:lnTo>
                <a:lnTo>
                  <a:pt x="534414" y="1523469"/>
                </a:lnTo>
                <a:lnTo>
                  <a:pt x="570704" y="1493444"/>
                </a:lnTo>
                <a:lnTo>
                  <a:pt x="605325" y="1461486"/>
                </a:lnTo>
                <a:lnTo>
                  <a:pt x="638192" y="1427663"/>
                </a:lnTo>
                <a:lnTo>
                  <a:pt x="669221" y="1392048"/>
                </a:lnTo>
                <a:lnTo>
                  <a:pt x="698327" y="1354708"/>
                </a:lnTo>
                <a:lnTo>
                  <a:pt x="725425" y="1315716"/>
                </a:lnTo>
                <a:lnTo>
                  <a:pt x="750432" y="1275141"/>
                </a:lnTo>
                <a:lnTo>
                  <a:pt x="773261" y="1233053"/>
                </a:lnTo>
                <a:lnTo>
                  <a:pt x="793829" y="1189522"/>
                </a:lnTo>
                <a:lnTo>
                  <a:pt x="812050" y="1144619"/>
                </a:lnTo>
                <a:lnTo>
                  <a:pt x="827841" y="1098414"/>
                </a:lnTo>
                <a:lnTo>
                  <a:pt x="841116" y="1050977"/>
                </a:lnTo>
                <a:lnTo>
                  <a:pt x="851424" y="1004566"/>
                </a:lnTo>
                <a:lnTo>
                  <a:pt x="859122" y="958190"/>
                </a:lnTo>
                <a:lnTo>
                  <a:pt x="864258" y="911931"/>
                </a:lnTo>
                <a:lnTo>
                  <a:pt x="866880" y="865869"/>
                </a:lnTo>
                <a:lnTo>
                  <a:pt x="867037" y="820082"/>
                </a:lnTo>
                <a:lnTo>
                  <a:pt x="864777" y="774653"/>
                </a:lnTo>
                <a:lnTo>
                  <a:pt x="860147" y="729661"/>
                </a:lnTo>
                <a:lnTo>
                  <a:pt x="853197" y="685186"/>
                </a:lnTo>
                <a:lnTo>
                  <a:pt x="843973" y="641308"/>
                </a:lnTo>
                <a:lnTo>
                  <a:pt x="832525" y="598109"/>
                </a:lnTo>
                <a:lnTo>
                  <a:pt x="818899" y="555667"/>
                </a:lnTo>
                <a:lnTo>
                  <a:pt x="803145" y="514064"/>
                </a:lnTo>
                <a:lnTo>
                  <a:pt x="785311" y="473379"/>
                </a:lnTo>
                <a:lnTo>
                  <a:pt x="765444" y="433692"/>
                </a:lnTo>
                <a:lnTo>
                  <a:pt x="743592" y="395085"/>
                </a:lnTo>
                <a:lnTo>
                  <a:pt x="719805" y="357637"/>
                </a:lnTo>
                <a:lnTo>
                  <a:pt x="694129" y="321428"/>
                </a:lnTo>
                <a:lnTo>
                  <a:pt x="666614" y="286539"/>
                </a:lnTo>
                <a:lnTo>
                  <a:pt x="637306" y="253049"/>
                </a:lnTo>
                <a:lnTo>
                  <a:pt x="606255" y="221040"/>
                </a:lnTo>
                <a:lnTo>
                  <a:pt x="573508" y="190591"/>
                </a:lnTo>
                <a:lnTo>
                  <a:pt x="539113" y="161782"/>
                </a:lnTo>
                <a:lnTo>
                  <a:pt x="503120" y="134694"/>
                </a:lnTo>
                <a:lnTo>
                  <a:pt x="465574" y="109407"/>
                </a:lnTo>
                <a:lnTo>
                  <a:pt x="426526" y="86002"/>
                </a:lnTo>
                <a:lnTo>
                  <a:pt x="386022" y="64557"/>
                </a:lnTo>
                <a:lnTo>
                  <a:pt x="344112" y="45155"/>
                </a:lnTo>
                <a:lnTo>
                  <a:pt x="300842" y="27874"/>
                </a:lnTo>
                <a:lnTo>
                  <a:pt x="256262" y="12796"/>
                </a:lnTo>
                <a:lnTo>
                  <a:pt x="210419" y="0"/>
                </a:lnTo>
                <a:close/>
              </a:path>
            </a:pathLst>
          </a:custGeom>
          <a:solidFill>
            <a:srgbClr val="FBD7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040506" y="9888594"/>
            <a:ext cx="867410" cy="1706245"/>
          </a:xfrm>
          <a:custGeom>
            <a:avLst/>
            <a:gdLst/>
            <a:ahLst/>
            <a:cxnLst/>
            <a:rect l="l" t="t" r="r" b="b"/>
            <a:pathLst>
              <a:path w="867409" h="1706245">
                <a:moveTo>
                  <a:pt x="210419" y="0"/>
                </a:moveTo>
                <a:lnTo>
                  <a:pt x="0" y="841116"/>
                </a:lnTo>
                <a:lnTo>
                  <a:pt x="49284" y="1706037"/>
                </a:lnTo>
                <a:lnTo>
                  <a:pt x="98346" y="1701917"/>
                </a:lnTo>
                <a:lnTo>
                  <a:pt x="146669" y="1695090"/>
                </a:lnTo>
                <a:lnTo>
                  <a:pt x="194171" y="1685628"/>
                </a:lnTo>
                <a:lnTo>
                  <a:pt x="240765" y="1673600"/>
                </a:lnTo>
                <a:lnTo>
                  <a:pt x="286368" y="1659077"/>
                </a:lnTo>
                <a:lnTo>
                  <a:pt x="330894" y="1642129"/>
                </a:lnTo>
                <a:lnTo>
                  <a:pt x="374258" y="1622827"/>
                </a:lnTo>
                <a:lnTo>
                  <a:pt x="416378" y="1601239"/>
                </a:lnTo>
                <a:lnTo>
                  <a:pt x="457166" y="1577437"/>
                </a:lnTo>
                <a:lnTo>
                  <a:pt x="496540" y="1551490"/>
                </a:lnTo>
                <a:lnTo>
                  <a:pt x="534414" y="1523469"/>
                </a:lnTo>
                <a:lnTo>
                  <a:pt x="570704" y="1493444"/>
                </a:lnTo>
                <a:lnTo>
                  <a:pt x="605325" y="1461486"/>
                </a:lnTo>
                <a:lnTo>
                  <a:pt x="638192" y="1427663"/>
                </a:lnTo>
                <a:lnTo>
                  <a:pt x="669221" y="1392048"/>
                </a:lnTo>
                <a:lnTo>
                  <a:pt x="698327" y="1354708"/>
                </a:lnTo>
                <a:lnTo>
                  <a:pt x="725425" y="1315716"/>
                </a:lnTo>
                <a:lnTo>
                  <a:pt x="750432" y="1275141"/>
                </a:lnTo>
                <a:lnTo>
                  <a:pt x="773261" y="1233053"/>
                </a:lnTo>
                <a:lnTo>
                  <a:pt x="793829" y="1189522"/>
                </a:lnTo>
                <a:lnTo>
                  <a:pt x="812050" y="1144619"/>
                </a:lnTo>
                <a:lnTo>
                  <a:pt x="827841" y="1098414"/>
                </a:lnTo>
                <a:lnTo>
                  <a:pt x="841116" y="1050977"/>
                </a:lnTo>
                <a:lnTo>
                  <a:pt x="851424" y="1004566"/>
                </a:lnTo>
                <a:lnTo>
                  <a:pt x="859122" y="958190"/>
                </a:lnTo>
                <a:lnTo>
                  <a:pt x="864258" y="911931"/>
                </a:lnTo>
                <a:lnTo>
                  <a:pt x="866880" y="865869"/>
                </a:lnTo>
                <a:lnTo>
                  <a:pt x="867037" y="820082"/>
                </a:lnTo>
                <a:lnTo>
                  <a:pt x="864777" y="774653"/>
                </a:lnTo>
                <a:lnTo>
                  <a:pt x="860147" y="729661"/>
                </a:lnTo>
                <a:lnTo>
                  <a:pt x="853197" y="685186"/>
                </a:lnTo>
                <a:lnTo>
                  <a:pt x="843973" y="641308"/>
                </a:lnTo>
                <a:lnTo>
                  <a:pt x="832525" y="598109"/>
                </a:lnTo>
                <a:lnTo>
                  <a:pt x="818899" y="555667"/>
                </a:lnTo>
                <a:lnTo>
                  <a:pt x="803145" y="514064"/>
                </a:lnTo>
                <a:lnTo>
                  <a:pt x="785311" y="473379"/>
                </a:lnTo>
                <a:lnTo>
                  <a:pt x="765444" y="433692"/>
                </a:lnTo>
                <a:lnTo>
                  <a:pt x="743592" y="395085"/>
                </a:lnTo>
                <a:lnTo>
                  <a:pt x="719805" y="357637"/>
                </a:lnTo>
                <a:lnTo>
                  <a:pt x="694129" y="321428"/>
                </a:lnTo>
                <a:lnTo>
                  <a:pt x="666614" y="286539"/>
                </a:lnTo>
                <a:lnTo>
                  <a:pt x="637306" y="253049"/>
                </a:lnTo>
                <a:lnTo>
                  <a:pt x="606255" y="221040"/>
                </a:lnTo>
                <a:lnTo>
                  <a:pt x="573508" y="190591"/>
                </a:lnTo>
                <a:lnTo>
                  <a:pt x="539113" y="161782"/>
                </a:lnTo>
                <a:lnTo>
                  <a:pt x="503120" y="134694"/>
                </a:lnTo>
                <a:lnTo>
                  <a:pt x="465574" y="109407"/>
                </a:lnTo>
                <a:lnTo>
                  <a:pt x="426526" y="86002"/>
                </a:lnTo>
                <a:lnTo>
                  <a:pt x="386022" y="64557"/>
                </a:lnTo>
                <a:lnTo>
                  <a:pt x="344112" y="45155"/>
                </a:lnTo>
                <a:lnTo>
                  <a:pt x="300842" y="27874"/>
                </a:lnTo>
                <a:lnTo>
                  <a:pt x="256262" y="12796"/>
                </a:lnTo>
                <a:lnTo>
                  <a:pt x="210419" y="0"/>
                </a:lnTo>
                <a:close/>
              </a:path>
            </a:pathLst>
          </a:custGeom>
          <a:ln w="338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040506" y="9862566"/>
            <a:ext cx="210820" cy="867410"/>
          </a:xfrm>
          <a:custGeom>
            <a:avLst/>
            <a:gdLst/>
            <a:ahLst/>
            <a:cxnLst/>
            <a:rect l="l" t="t" r="r" b="b"/>
            <a:pathLst>
              <a:path w="210820" h="867409">
                <a:moveTo>
                  <a:pt x="0" y="0"/>
                </a:moveTo>
                <a:lnTo>
                  <a:pt x="0" y="867144"/>
                </a:lnTo>
                <a:lnTo>
                  <a:pt x="210419" y="26027"/>
                </a:lnTo>
                <a:lnTo>
                  <a:pt x="158541" y="14718"/>
                </a:lnTo>
                <a:lnTo>
                  <a:pt x="106040" y="6576"/>
                </a:lnTo>
                <a:lnTo>
                  <a:pt x="53124" y="1652"/>
                </a:lnTo>
                <a:lnTo>
                  <a:pt x="0" y="0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040506" y="9862566"/>
            <a:ext cx="210820" cy="867410"/>
          </a:xfrm>
          <a:custGeom>
            <a:avLst/>
            <a:gdLst/>
            <a:ahLst/>
            <a:cxnLst/>
            <a:rect l="l" t="t" r="r" b="b"/>
            <a:pathLst>
              <a:path w="210820" h="867409">
                <a:moveTo>
                  <a:pt x="0" y="867144"/>
                </a:moveTo>
                <a:lnTo>
                  <a:pt x="210419" y="26027"/>
                </a:lnTo>
                <a:lnTo>
                  <a:pt x="158541" y="14718"/>
                </a:lnTo>
                <a:lnTo>
                  <a:pt x="106040" y="6576"/>
                </a:lnTo>
                <a:lnTo>
                  <a:pt x="53124" y="1652"/>
                </a:lnTo>
                <a:lnTo>
                  <a:pt x="0" y="0"/>
                </a:lnTo>
                <a:lnTo>
                  <a:pt x="0" y="867144"/>
                </a:lnTo>
                <a:close/>
              </a:path>
            </a:pathLst>
          </a:custGeom>
          <a:ln w="338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836367" y="11946439"/>
            <a:ext cx="55244" cy="45085"/>
          </a:xfrm>
          <a:custGeom>
            <a:avLst/>
            <a:gdLst/>
            <a:ahLst/>
            <a:cxnLst/>
            <a:rect l="l" t="t" r="r" b="b"/>
            <a:pathLst>
              <a:path w="55245" h="45084">
                <a:moveTo>
                  <a:pt x="0" y="44854"/>
                </a:moveTo>
                <a:lnTo>
                  <a:pt x="54908" y="44854"/>
                </a:lnTo>
                <a:lnTo>
                  <a:pt x="54908" y="0"/>
                </a:lnTo>
                <a:lnTo>
                  <a:pt x="0" y="0"/>
                </a:lnTo>
                <a:lnTo>
                  <a:pt x="0" y="44854"/>
                </a:lnTo>
                <a:close/>
              </a:path>
            </a:pathLst>
          </a:custGeom>
          <a:solidFill>
            <a:srgbClr val="FBE1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052205" y="9099649"/>
            <a:ext cx="4110354" cy="5876290"/>
          </a:xfrm>
          <a:custGeom>
            <a:avLst/>
            <a:gdLst/>
            <a:ahLst/>
            <a:cxnLst/>
            <a:rect l="l" t="t" r="r" b="b"/>
            <a:pathLst>
              <a:path w="4110354" h="5876290">
                <a:moveTo>
                  <a:pt x="0" y="0"/>
                </a:moveTo>
                <a:lnTo>
                  <a:pt x="4110197" y="0"/>
                </a:lnTo>
                <a:lnTo>
                  <a:pt x="4110197" y="5875991"/>
                </a:lnTo>
                <a:lnTo>
                  <a:pt x="0" y="5875991"/>
                </a:lnTo>
                <a:lnTo>
                  <a:pt x="0" y="0"/>
                </a:lnTo>
                <a:close/>
              </a:path>
            </a:pathLst>
          </a:custGeom>
          <a:ln w="8454">
            <a:solidFill>
              <a:srgbClr val="0038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5188363" y="9114573"/>
            <a:ext cx="3850640" cy="217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400" b="1" dirty="0">
                <a:solidFill>
                  <a:srgbClr val="003863"/>
                </a:solidFill>
                <a:latin typeface="RubFlama"/>
                <a:cs typeface="RubFlama"/>
              </a:rPr>
              <a:t>Einstellung zur interprofessionellen</a:t>
            </a:r>
            <a:r>
              <a:rPr sz="1400" b="1" spc="3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400" b="1" dirty="0">
                <a:solidFill>
                  <a:srgbClr val="003863"/>
                </a:solidFill>
                <a:latin typeface="RubFlama"/>
                <a:cs typeface="RubFlama"/>
              </a:rPr>
              <a:t>Interaktion</a:t>
            </a:r>
            <a:endParaRPr sz="1400">
              <a:latin typeface="RubFlama"/>
              <a:cs typeface="RubFlam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7033357" y="9635906"/>
            <a:ext cx="236854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100" spc="15" dirty="0">
                <a:solidFill>
                  <a:srgbClr val="003560"/>
                </a:solidFill>
                <a:latin typeface="RubFlama"/>
                <a:cs typeface="RubFlama"/>
              </a:rPr>
              <a:t>4</a:t>
            </a:r>
            <a:r>
              <a:rPr sz="1100" spc="-95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1100" spc="20" dirty="0">
                <a:solidFill>
                  <a:srgbClr val="003560"/>
                </a:solidFill>
                <a:latin typeface="RubFlama"/>
                <a:cs typeface="RubFlama"/>
              </a:rPr>
              <a:t>%</a:t>
            </a:r>
            <a:endParaRPr sz="1100">
              <a:latin typeface="RubFlama"/>
              <a:cs typeface="RubFlam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8004485" y="10690910"/>
            <a:ext cx="31750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100" spc="15" dirty="0">
                <a:solidFill>
                  <a:srgbClr val="003560"/>
                </a:solidFill>
                <a:latin typeface="RubFlama"/>
                <a:cs typeface="RubFlama"/>
              </a:rPr>
              <a:t>45</a:t>
            </a:r>
            <a:r>
              <a:rPr sz="1100" spc="-95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1100" spc="20" dirty="0">
                <a:solidFill>
                  <a:srgbClr val="003560"/>
                </a:solidFill>
                <a:latin typeface="RubFlama"/>
                <a:cs typeface="RubFlama"/>
              </a:rPr>
              <a:t>%</a:t>
            </a:r>
            <a:endParaRPr sz="1100">
              <a:latin typeface="RubFlama"/>
              <a:cs typeface="RubFlam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719203" y="10656176"/>
            <a:ext cx="31750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100" spc="15" dirty="0">
                <a:solidFill>
                  <a:srgbClr val="003560"/>
                </a:solidFill>
                <a:latin typeface="RubFlama"/>
                <a:cs typeface="RubFlama"/>
              </a:rPr>
              <a:t>51</a:t>
            </a:r>
            <a:r>
              <a:rPr sz="1100" spc="-95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1100" spc="20" dirty="0">
                <a:solidFill>
                  <a:srgbClr val="003560"/>
                </a:solidFill>
                <a:latin typeface="RubFlama"/>
                <a:cs typeface="RubFlama"/>
              </a:rPr>
              <a:t>%</a:t>
            </a:r>
            <a:endParaRPr sz="1100">
              <a:latin typeface="RubFlama"/>
              <a:cs typeface="RubFlam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8481763" y="11912365"/>
            <a:ext cx="439420" cy="130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50" spc="-5" dirty="0">
                <a:solidFill>
                  <a:srgbClr val="003560"/>
                </a:solidFill>
                <a:latin typeface="RubFlama"/>
                <a:cs typeface="RubFlama"/>
              </a:rPr>
              <a:t>N =</a:t>
            </a:r>
            <a:r>
              <a:rPr sz="850" spc="-95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850" spc="-5" dirty="0">
                <a:solidFill>
                  <a:srgbClr val="003560"/>
                </a:solidFill>
                <a:latin typeface="RubFlama"/>
                <a:cs typeface="RubFlama"/>
              </a:rPr>
              <a:t>1004</a:t>
            </a:r>
            <a:endParaRPr sz="850">
              <a:latin typeface="RubFlama"/>
              <a:cs typeface="RubFlam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712527" y="12592430"/>
            <a:ext cx="391795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spc="-5" dirty="0">
                <a:solidFill>
                  <a:srgbClr val="003560"/>
                </a:solidFill>
                <a:latin typeface="RubFlama"/>
                <a:cs typeface="RubFlama"/>
              </a:rPr>
              <a:t>N =</a:t>
            </a:r>
            <a:r>
              <a:rPr sz="850" spc="-95" dirty="0">
                <a:solidFill>
                  <a:srgbClr val="003560"/>
                </a:solidFill>
                <a:latin typeface="RubFlama"/>
                <a:cs typeface="RubFlama"/>
              </a:rPr>
              <a:t> </a:t>
            </a:r>
            <a:r>
              <a:rPr sz="850" spc="-5" dirty="0">
                <a:solidFill>
                  <a:srgbClr val="003560"/>
                </a:solidFill>
                <a:latin typeface="RubFlama"/>
                <a:cs typeface="RubFlama"/>
              </a:rPr>
              <a:t>734</a:t>
            </a:r>
            <a:endParaRPr sz="850">
              <a:latin typeface="RubFlama"/>
              <a:cs typeface="RubFlama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7420673" y="4065925"/>
            <a:ext cx="6158230" cy="2136775"/>
          </a:xfrm>
          <a:custGeom>
            <a:avLst/>
            <a:gdLst/>
            <a:ahLst/>
            <a:cxnLst/>
            <a:rect l="l" t="t" r="r" b="b"/>
            <a:pathLst>
              <a:path w="6158230" h="2136775">
                <a:moveTo>
                  <a:pt x="0" y="0"/>
                </a:moveTo>
                <a:lnTo>
                  <a:pt x="6158046" y="0"/>
                </a:lnTo>
                <a:lnTo>
                  <a:pt x="6158046" y="2136626"/>
                </a:lnTo>
                <a:lnTo>
                  <a:pt x="0" y="2136626"/>
                </a:lnTo>
                <a:lnTo>
                  <a:pt x="0" y="0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 txBox="1"/>
          <p:nvPr/>
        </p:nvSpPr>
        <p:spPr>
          <a:xfrm>
            <a:off x="7420673" y="4065925"/>
            <a:ext cx="6158230" cy="2136775"/>
          </a:xfrm>
          <a:prstGeom prst="rect">
            <a:avLst/>
          </a:prstGeom>
          <a:ln w="8454">
            <a:solidFill>
              <a:srgbClr val="003863"/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138430" algn="just">
              <a:lnSpc>
                <a:spcPct val="100000"/>
              </a:lnSpc>
              <a:spcBef>
                <a:spcPts val="844"/>
              </a:spcBef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</a:t>
            </a:r>
            <a:endParaRPr sz="1150" dirty="0">
              <a:latin typeface="RubFlama"/>
              <a:cs typeface="RubFlama"/>
            </a:endParaRPr>
          </a:p>
          <a:p>
            <a:pPr marL="138430" marR="1479550" algn="just">
              <a:lnSpc>
                <a:spcPct val="106500"/>
              </a:lnSpc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 dreimonatige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ist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Pﬂichtpraktikum, wel-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ches Medizinstudierende bis zur Anmeldung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zum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1.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Staatsexamen 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absolviert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haben müssen. Das Landesprüfungsamt kann dabei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Vorlei-  </a:t>
            </a:r>
            <a:r>
              <a:rPr sz="1150" spc="35" dirty="0">
                <a:solidFill>
                  <a:srgbClr val="003863"/>
                </a:solidFill>
                <a:latin typeface="RubFlama"/>
                <a:cs typeface="RubFlama"/>
              </a:rPr>
              <a:t>stungen </a:t>
            </a:r>
            <a:r>
              <a:rPr sz="1150" spc="30" dirty="0">
                <a:solidFill>
                  <a:srgbClr val="003863"/>
                </a:solidFill>
                <a:latin typeface="RubFlama"/>
                <a:cs typeface="RubFlama"/>
              </a:rPr>
              <a:t>(z.B. eine </a:t>
            </a:r>
            <a:r>
              <a:rPr sz="1150" spc="35" dirty="0">
                <a:solidFill>
                  <a:srgbClr val="003863"/>
                </a:solidFill>
                <a:latin typeface="RubFlama"/>
                <a:cs typeface="RubFlama"/>
              </a:rPr>
              <a:t>vorhergegangene Berufsausbildung </a:t>
            </a:r>
            <a:r>
              <a:rPr sz="1150" spc="20" dirty="0">
                <a:solidFill>
                  <a:srgbClr val="003863"/>
                </a:solidFill>
                <a:latin typeface="RubFlama"/>
                <a:cs typeface="RubFlama"/>
              </a:rPr>
              <a:t>in </a:t>
            </a:r>
            <a:r>
              <a:rPr sz="1150" spc="35" dirty="0">
                <a:solidFill>
                  <a:srgbClr val="003863"/>
                </a:solidFill>
                <a:latin typeface="RubFlama"/>
                <a:cs typeface="RubFlama"/>
              </a:rPr>
              <a:t>einem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Gesundheitsfachberuf) anerkennen. Der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 „[...]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hat  den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Zweck,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Studienanwärter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oder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Studierenden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Betrieb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und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Orga-  nisation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eines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Krankenhauses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einzuführen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und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ihn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mit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üblichen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-5" dirty="0">
                <a:solidFill>
                  <a:srgbClr val="003863"/>
                </a:solidFill>
                <a:latin typeface="RubFlama"/>
                <a:cs typeface="RubFlama"/>
              </a:rPr>
              <a:t>Ver-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richtungen der Krankenpﬂege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vertraut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machen.“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(Approbationsord-  nung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für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Ärzte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§6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(1)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ÄApprO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[2002])</a:t>
            </a:r>
            <a:endParaRPr sz="1150" dirty="0">
              <a:latin typeface="RubFlama"/>
              <a:cs typeface="RubFlama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12192546" y="4639007"/>
            <a:ext cx="1030605" cy="1030605"/>
          </a:xfrm>
          <a:custGeom>
            <a:avLst/>
            <a:gdLst/>
            <a:ahLst/>
            <a:cxnLst/>
            <a:rect l="l" t="t" r="r" b="b"/>
            <a:pathLst>
              <a:path w="1030605" h="1030604">
                <a:moveTo>
                  <a:pt x="847168" y="909266"/>
                </a:moveTo>
                <a:lnTo>
                  <a:pt x="183269" y="909266"/>
                </a:lnTo>
                <a:lnTo>
                  <a:pt x="218088" y="936180"/>
                </a:lnTo>
                <a:lnTo>
                  <a:pt x="255177" y="960096"/>
                </a:lnTo>
                <a:lnTo>
                  <a:pt x="294356" y="980832"/>
                </a:lnTo>
                <a:lnTo>
                  <a:pt x="335442" y="998205"/>
                </a:lnTo>
                <a:lnTo>
                  <a:pt x="378253" y="1012034"/>
                </a:lnTo>
                <a:lnTo>
                  <a:pt x="422607" y="1022138"/>
                </a:lnTo>
                <a:lnTo>
                  <a:pt x="468323" y="1028333"/>
                </a:lnTo>
                <a:lnTo>
                  <a:pt x="515219" y="1030438"/>
                </a:lnTo>
                <a:lnTo>
                  <a:pt x="562114" y="1028333"/>
                </a:lnTo>
                <a:lnTo>
                  <a:pt x="607830" y="1022138"/>
                </a:lnTo>
                <a:lnTo>
                  <a:pt x="652185" y="1012034"/>
                </a:lnTo>
                <a:lnTo>
                  <a:pt x="694996" y="998205"/>
                </a:lnTo>
                <a:lnTo>
                  <a:pt x="736081" y="980832"/>
                </a:lnTo>
                <a:lnTo>
                  <a:pt x="775260" y="960096"/>
                </a:lnTo>
                <a:lnTo>
                  <a:pt x="812350" y="936180"/>
                </a:lnTo>
                <a:lnTo>
                  <a:pt x="847168" y="909266"/>
                </a:lnTo>
                <a:close/>
              </a:path>
              <a:path w="1030605" h="1030604">
                <a:moveTo>
                  <a:pt x="998205" y="335442"/>
                </a:moveTo>
                <a:lnTo>
                  <a:pt x="32233" y="335442"/>
                </a:lnTo>
                <a:lnTo>
                  <a:pt x="18404" y="378253"/>
                </a:lnTo>
                <a:lnTo>
                  <a:pt x="8300" y="422608"/>
                </a:lnTo>
                <a:lnTo>
                  <a:pt x="2105" y="468324"/>
                </a:lnTo>
                <a:lnTo>
                  <a:pt x="0" y="515219"/>
                </a:lnTo>
                <a:lnTo>
                  <a:pt x="2105" y="562115"/>
                </a:lnTo>
                <a:lnTo>
                  <a:pt x="8300" y="607831"/>
                </a:lnTo>
                <a:lnTo>
                  <a:pt x="1022138" y="607831"/>
                </a:lnTo>
                <a:lnTo>
                  <a:pt x="1028333" y="562115"/>
                </a:lnTo>
                <a:lnTo>
                  <a:pt x="1030438" y="515219"/>
                </a:lnTo>
                <a:lnTo>
                  <a:pt x="1028333" y="468324"/>
                </a:lnTo>
                <a:lnTo>
                  <a:pt x="1022138" y="422608"/>
                </a:lnTo>
                <a:lnTo>
                  <a:pt x="1012034" y="378253"/>
                </a:lnTo>
                <a:lnTo>
                  <a:pt x="998205" y="335442"/>
                </a:lnTo>
                <a:close/>
              </a:path>
              <a:path w="1030605" h="1030604">
                <a:moveTo>
                  <a:pt x="515219" y="0"/>
                </a:moveTo>
                <a:lnTo>
                  <a:pt x="468323" y="2105"/>
                </a:lnTo>
                <a:lnTo>
                  <a:pt x="422607" y="8300"/>
                </a:lnTo>
                <a:lnTo>
                  <a:pt x="378253" y="18404"/>
                </a:lnTo>
                <a:lnTo>
                  <a:pt x="335442" y="32233"/>
                </a:lnTo>
                <a:lnTo>
                  <a:pt x="294356" y="49606"/>
                </a:lnTo>
                <a:lnTo>
                  <a:pt x="255177" y="70342"/>
                </a:lnTo>
                <a:lnTo>
                  <a:pt x="218088" y="94258"/>
                </a:lnTo>
                <a:lnTo>
                  <a:pt x="183269" y="121173"/>
                </a:lnTo>
                <a:lnTo>
                  <a:pt x="150903" y="150904"/>
                </a:lnTo>
                <a:lnTo>
                  <a:pt x="121172" y="183270"/>
                </a:lnTo>
                <a:lnTo>
                  <a:pt x="94258" y="218088"/>
                </a:lnTo>
                <a:lnTo>
                  <a:pt x="70342" y="255178"/>
                </a:lnTo>
                <a:lnTo>
                  <a:pt x="49606" y="294357"/>
                </a:lnTo>
                <a:lnTo>
                  <a:pt x="980832" y="294357"/>
                </a:lnTo>
                <a:lnTo>
                  <a:pt x="960096" y="255178"/>
                </a:lnTo>
                <a:lnTo>
                  <a:pt x="936180" y="218088"/>
                </a:lnTo>
                <a:lnTo>
                  <a:pt x="909265" y="183270"/>
                </a:lnTo>
                <a:lnTo>
                  <a:pt x="879534" y="150904"/>
                </a:lnTo>
                <a:lnTo>
                  <a:pt x="847168" y="121173"/>
                </a:lnTo>
                <a:lnTo>
                  <a:pt x="812350" y="94258"/>
                </a:lnTo>
                <a:lnTo>
                  <a:pt x="775260" y="70342"/>
                </a:lnTo>
                <a:lnTo>
                  <a:pt x="736081" y="49606"/>
                </a:lnTo>
                <a:lnTo>
                  <a:pt x="694996" y="32233"/>
                </a:lnTo>
                <a:lnTo>
                  <a:pt x="652185" y="18404"/>
                </a:lnTo>
                <a:lnTo>
                  <a:pt x="607830" y="8300"/>
                </a:lnTo>
                <a:lnTo>
                  <a:pt x="562114" y="2105"/>
                </a:lnTo>
                <a:lnTo>
                  <a:pt x="515219" y="0"/>
                </a:lnTo>
                <a:close/>
              </a:path>
            </a:pathLst>
          </a:custGeom>
          <a:solidFill>
            <a:srgbClr val="FAF8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2192546" y="4639007"/>
            <a:ext cx="1030605" cy="1030605"/>
          </a:xfrm>
          <a:custGeom>
            <a:avLst/>
            <a:gdLst/>
            <a:ahLst/>
            <a:cxnLst/>
            <a:rect l="l" t="t" r="r" b="b"/>
            <a:pathLst>
              <a:path w="1030605" h="1030604">
                <a:moveTo>
                  <a:pt x="515219" y="0"/>
                </a:moveTo>
                <a:lnTo>
                  <a:pt x="562114" y="2105"/>
                </a:lnTo>
                <a:lnTo>
                  <a:pt x="607830" y="8300"/>
                </a:lnTo>
                <a:lnTo>
                  <a:pt x="652185" y="18404"/>
                </a:lnTo>
                <a:lnTo>
                  <a:pt x="694996" y="32233"/>
                </a:lnTo>
                <a:lnTo>
                  <a:pt x="736081" y="49606"/>
                </a:lnTo>
                <a:lnTo>
                  <a:pt x="775260" y="70342"/>
                </a:lnTo>
                <a:lnTo>
                  <a:pt x="812350" y="94258"/>
                </a:lnTo>
                <a:lnTo>
                  <a:pt x="847168" y="121173"/>
                </a:lnTo>
                <a:lnTo>
                  <a:pt x="879534" y="150904"/>
                </a:lnTo>
                <a:lnTo>
                  <a:pt x="909265" y="183270"/>
                </a:lnTo>
                <a:lnTo>
                  <a:pt x="936180" y="218088"/>
                </a:lnTo>
                <a:lnTo>
                  <a:pt x="960096" y="255178"/>
                </a:lnTo>
                <a:lnTo>
                  <a:pt x="980832" y="294357"/>
                </a:lnTo>
                <a:lnTo>
                  <a:pt x="998205" y="335442"/>
                </a:lnTo>
                <a:lnTo>
                  <a:pt x="1012034" y="378253"/>
                </a:lnTo>
                <a:lnTo>
                  <a:pt x="1022138" y="422608"/>
                </a:lnTo>
                <a:lnTo>
                  <a:pt x="1028333" y="468324"/>
                </a:lnTo>
                <a:lnTo>
                  <a:pt x="1030438" y="515219"/>
                </a:lnTo>
                <a:lnTo>
                  <a:pt x="1028333" y="562115"/>
                </a:lnTo>
                <a:lnTo>
                  <a:pt x="1022138" y="607831"/>
                </a:lnTo>
                <a:lnTo>
                  <a:pt x="1012034" y="652185"/>
                </a:lnTo>
                <a:lnTo>
                  <a:pt x="998205" y="694996"/>
                </a:lnTo>
                <a:lnTo>
                  <a:pt x="980832" y="736082"/>
                </a:lnTo>
                <a:lnTo>
                  <a:pt x="960096" y="775261"/>
                </a:lnTo>
                <a:lnTo>
                  <a:pt x="936180" y="812350"/>
                </a:lnTo>
                <a:lnTo>
                  <a:pt x="909265" y="847169"/>
                </a:lnTo>
                <a:lnTo>
                  <a:pt x="879534" y="879535"/>
                </a:lnTo>
                <a:lnTo>
                  <a:pt x="847168" y="909266"/>
                </a:lnTo>
                <a:lnTo>
                  <a:pt x="812350" y="936180"/>
                </a:lnTo>
                <a:lnTo>
                  <a:pt x="775260" y="960096"/>
                </a:lnTo>
                <a:lnTo>
                  <a:pt x="736081" y="980832"/>
                </a:lnTo>
                <a:lnTo>
                  <a:pt x="694996" y="998205"/>
                </a:lnTo>
                <a:lnTo>
                  <a:pt x="652185" y="1012034"/>
                </a:lnTo>
                <a:lnTo>
                  <a:pt x="607830" y="1022138"/>
                </a:lnTo>
                <a:lnTo>
                  <a:pt x="562114" y="1028333"/>
                </a:lnTo>
                <a:lnTo>
                  <a:pt x="515219" y="1030438"/>
                </a:lnTo>
                <a:lnTo>
                  <a:pt x="468323" y="1028333"/>
                </a:lnTo>
                <a:lnTo>
                  <a:pt x="422607" y="1022138"/>
                </a:lnTo>
                <a:lnTo>
                  <a:pt x="378253" y="1012034"/>
                </a:lnTo>
                <a:lnTo>
                  <a:pt x="335442" y="998205"/>
                </a:lnTo>
                <a:lnTo>
                  <a:pt x="294356" y="980832"/>
                </a:lnTo>
                <a:lnTo>
                  <a:pt x="255177" y="960096"/>
                </a:lnTo>
                <a:lnTo>
                  <a:pt x="218088" y="936180"/>
                </a:lnTo>
                <a:lnTo>
                  <a:pt x="183269" y="909266"/>
                </a:lnTo>
                <a:lnTo>
                  <a:pt x="150903" y="879535"/>
                </a:lnTo>
                <a:lnTo>
                  <a:pt x="121172" y="847169"/>
                </a:lnTo>
                <a:lnTo>
                  <a:pt x="94258" y="812350"/>
                </a:lnTo>
                <a:lnTo>
                  <a:pt x="70342" y="775261"/>
                </a:lnTo>
                <a:lnTo>
                  <a:pt x="49606" y="736082"/>
                </a:lnTo>
                <a:lnTo>
                  <a:pt x="32233" y="694996"/>
                </a:lnTo>
                <a:lnTo>
                  <a:pt x="18404" y="652185"/>
                </a:lnTo>
                <a:lnTo>
                  <a:pt x="8300" y="607831"/>
                </a:lnTo>
                <a:lnTo>
                  <a:pt x="2105" y="562115"/>
                </a:lnTo>
                <a:lnTo>
                  <a:pt x="0" y="515219"/>
                </a:lnTo>
                <a:lnTo>
                  <a:pt x="2105" y="468324"/>
                </a:lnTo>
                <a:lnTo>
                  <a:pt x="8300" y="422608"/>
                </a:lnTo>
                <a:lnTo>
                  <a:pt x="18404" y="378253"/>
                </a:lnTo>
                <a:lnTo>
                  <a:pt x="32233" y="335442"/>
                </a:lnTo>
                <a:lnTo>
                  <a:pt x="49606" y="294357"/>
                </a:lnTo>
                <a:lnTo>
                  <a:pt x="70342" y="255178"/>
                </a:lnTo>
                <a:lnTo>
                  <a:pt x="94258" y="218088"/>
                </a:lnTo>
                <a:lnTo>
                  <a:pt x="121172" y="183270"/>
                </a:lnTo>
                <a:lnTo>
                  <a:pt x="150903" y="150904"/>
                </a:lnTo>
                <a:lnTo>
                  <a:pt x="183269" y="121173"/>
                </a:lnTo>
                <a:lnTo>
                  <a:pt x="218088" y="94258"/>
                </a:lnTo>
                <a:lnTo>
                  <a:pt x="255177" y="70342"/>
                </a:lnTo>
                <a:lnTo>
                  <a:pt x="294356" y="49606"/>
                </a:lnTo>
                <a:lnTo>
                  <a:pt x="335442" y="32233"/>
                </a:lnTo>
                <a:lnTo>
                  <a:pt x="378253" y="18404"/>
                </a:lnTo>
                <a:lnTo>
                  <a:pt x="422607" y="8300"/>
                </a:lnTo>
                <a:lnTo>
                  <a:pt x="468323" y="2105"/>
                </a:lnTo>
                <a:lnTo>
                  <a:pt x="515219" y="0"/>
                </a:lnTo>
                <a:close/>
              </a:path>
            </a:pathLst>
          </a:custGeom>
          <a:ln w="8454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2572889" y="4976965"/>
            <a:ext cx="294005" cy="382905"/>
          </a:xfrm>
          <a:custGeom>
            <a:avLst/>
            <a:gdLst/>
            <a:ahLst/>
            <a:cxnLst/>
            <a:rect l="l" t="t" r="r" b="b"/>
            <a:pathLst>
              <a:path w="294004" h="382904">
                <a:moveTo>
                  <a:pt x="216562" y="359931"/>
                </a:moveTo>
                <a:lnTo>
                  <a:pt x="245108" y="309117"/>
                </a:lnTo>
                <a:lnTo>
                  <a:pt x="269878" y="263534"/>
                </a:lnTo>
                <a:lnTo>
                  <a:pt x="287335" y="221436"/>
                </a:lnTo>
                <a:lnTo>
                  <a:pt x="293940" y="181080"/>
                </a:lnTo>
                <a:lnTo>
                  <a:pt x="290708" y="136229"/>
                </a:lnTo>
                <a:lnTo>
                  <a:pt x="280332" y="93892"/>
                </a:lnTo>
                <a:lnTo>
                  <a:pt x="261790" y="56587"/>
                </a:lnTo>
                <a:lnTo>
                  <a:pt x="234064" y="26826"/>
                </a:lnTo>
                <a:lnTo>
                  <a:pt x="196131" y="7125"/>
                </a:lnTo>
                <a:lnTo>
                  <a:pt x="146971" y="0"/>
                </a:lnTo>
                <a:lnTo>
                  <a:pt x="97810" y="7125"/>
                </a:lnTo>
                <a:lnTo>
                  <a:pt x="59877" y="26826"/>
                </a:lnTo>
                <a:lnTo>
                  <a:pt x="32149" y="56587"/>
                </a:lnTo>
                <a:lnTo>
                  <a:pt x="13608" y="93892"/>
                </a:lnTo>
                <a:lnTo>
                  <a:pt x="3231" y="136229"/>
                </a:lnTo>
                <a:lnTo>
                  <a:pt x="0" y="181080"/>
                </a:lnTo>
                <a:lnTo>
                  <a:pt x="7936" y="225584"/>
                </a:lnTo>
                <a:lnTo>
                  <a:pt x="28596" y="272415"/>
                </a:lnTo>
                <a:lnTo>
                  <a:pt x="57257" y="323902"/>
                </a:lnTo>
                <a:lnTo>
                  <a:pt x="89197" y="382370"/>
                </a:lnTo>
                <a:lnTo>
                  <a:pt x="216562" y="359931"/>
                </a:lnTo>
                <a:close/>
              </a:path>
            </a:pathLst>
          </a:custGeom>
          <a:ln w="14487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2662087" y="5336897"/>
            <a:ext cx="127635" cy="22860"/>
          </a:xfrm>
          <a:custGeom>
            <a:avLst/>
            <a:gdLst/>
            <a:ahLst/>
            <a:cxnLst/>
            <a:rect l="l" t="t" r="r" b="b"/>
            <a:pathLst>
              <a:path w="127634" h="22860">
                <a:moveTo>
                  <a:pt x="0" y="22438"/>
                </a:moveTo>
                <a:lnTo>
                  <a:pt x="127364" y="0"/>
                </a:lnTo>
              </a:path>
            </a:pathLst>
          </a:custGeom>
          <a:ln w="14487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2653442" y="5356783"/>
            <a:ext cx="144780" cy="26034"/>
          </a:xfrm>
          <a:custGeom>
            <a:avLst/>
            <a:gdLst/>
            <a:ahLst/>
            <a:cxnLst/>
            <a:rect l="l" t="t" r="r" b="b"/>
            <a:pathLst>
              <a:path w="144779" h="26035">
                <a:moveTo>
                  <a:pt x="0" y="25484"/>
                </a:moveTo>
                <a:lnTo>
                  <a:pt x="144655" y="0"/>
                </a:lnTo>
              </a:path>
            </a:pathLst>
          </a:custGeom>
          <a:ln w="14487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2653442" y="5381663"/>
            <a:ext cx="144780" cy="26034"/>
          </a:xfrm>
          <a:custGeom>
            <a:avLst/>
            <a:gdLst/>
            <a:ahLst/>
            <a:cxnLst/>
            <a:rect l="l" t="t" r="r" b="b"/>
            <a:pathLst>
              <a:path w="144779" h="26035">
                <a:moveTo>
                  <a:pt x="0" y="25485"/>
                </a:moveTo>
                <a:lnTo>
                  <a:pt x="144655" y="0"/>
                </a:lnTo>
              </a:path>
            </a:pathLst>
          </a:custGeom>
          <a:ln w="14487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2653442" y="5407123"/>
            <a:ext cx="144780" cy="26034"/>
          </a:xfrm>
          <a:custGeom>
            <a:avLst/>
            <a:gdLst/>
            <a:ahLst/>
            <a:cxnLst/>
            <a:rect l="l" t="t" r="r" b="b"/>
            <a:pathLst>
              <a:path w="144779" h="26035">
                <a:moveTo>
                  <a:pt x="0" y="25484"/>
                </a:moveTo>
                <a:lnTo>
                  <a:pt x="144655" y="0"/>
                </a:lnTo>
              </a:path>
            </a:pathLst>
          </a:custGeom>
          <a:ln w="14487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2665408" y="5428166"/>
            <a:ext cx="120014" cy="69850"/>
          </a:xfrm>
          <a:custGeom>
            <a:avLst/>
            <a:gdLst/>
            <a:ahLst/>
            <a:cxnLst/>
            <a:rect l="l" t="t" r="r" b="b"/>
            <a:pathLst>
              <a:path w="120015" h="69850">
                <a:moveTo>
                  <a:pt x="119637" y="0"/>
                </a:moveTo>
                <a:lnTo>
                  <a:pt x="0" y="19757"/>
                </a:lnTo>
                <a:lnTo>
                  <a:pt x="8546" y="42265"/>
                </a:lnTo>
                <a:lnTo>
                  <a:pt x="24506" y="59161"/>
                </a:lnTo>
                <a:lnTo>
                  <a:pt x="45636" y="68840"/>
                </a:lnTo>
                <a:lnTo>
                  <a:pt x="69696" y="69696"/>
                </a:lnTo>
                <a:lnTo>
                  <a:pt x="92205" y="61150"/>
                </a:lnTo>
                <a:lnTo>
                  <a:pt x="109102" y="45191"/>
                </a:lnTo>
                <a:lnTo>
                  <a:pt x="118782" y="24060"/>
                </a:lnTo>
                <a:lnTo>
                  <a:pt x="1196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2665539" y="5428015"/>
            <a:ext cx="120014" cy="69850"/>
          </a:xfrm>
          <a:custGeom>
            <a:avLst/>
            <a:gdLst/>
            <a:ahLst/>
            <a:cxnLst/>
            <a:rect l="l" t="t" r="r" b="b"/>
            <a:pathLst>
              <a:path w="120015" h="69850">
                <a:moveTo>
                  <a:pt x="0" y="19757"/>
                </a:moveTo>
                <a:lnTo>
                  <a:pt x="8546" y="42265"/>
                </a:lnTo>
                <a:lnTo>
                  <a:pt x="24505" y="59162"/>
                </a:lnTo>
                <a:lnTo>
                  <a:pt x="45636" y="68841"/>
                </a:lnTo>
                <a:lnTo>
                  <a:pt x="69696" y="69697"/>
                </a:lnTo>
                <a:lnTo>
                  <a:pt x="92206" y="61151"/>
                </a:lnTo>
                <a:lnTo>
                  <a:pt x="109103" y="45191"/>
                </a:lnTo>
                <a:lnTo>
                  <a:pt x="118782" y="24060"/>
                </a:lnTo>
                <a:lnTo>
                  <a:pt x="119638" y="0"/>
                </a:lnTo>
                <a:lnTo>
                  <a:pt x="0" y="19757"/>
                </a:lnTo>
                <a:close/>
              </a:path>
            </a:pathLst>
          </a:custGeom>
          <a:ln w="3175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2721919" y="4991605"/>
            <a:ext cx="135890" cy="328930"/>
          </a:xfrm>
          <a:custGeom>
            <a:avLst/>
            <a:gdLst/>
            <a:ahLst/>
            <a:cxnLst/>
            <a:rect l="l" t="t" r="r" b="b"/>
            <a:pathLst>
              <a:path w="135890" h="328929">
                <a:moveTo>
                  <a:pt x="40794" y="328267"/>
                </a:moveTo>
                <a:lnTo>
                  <a:pt x="39802" y="328843"/>
                </a:lnTo>
                <a:lnTo>
                  <a:pt x="40468" y="328750"/>
                </a:lnTo>
                <a:lnTo>
                  <a:pt x="40794" y="328267"/>
                </a:lnTo>
                <a:close/>
              </a:path>
              <a:path w="135890" h="328929">
                <a:moveTo>
                  <a:pt x="0" y="0"/>
                </a:moveTo>
                <a:lnTo>
                  <a:pt x="46010" y="20714"/>
                </a:lnTo>
                <a:lnTo>
                  <a:pt x="83718" y="55733"/>
                </a:lnTo>
                <a:lnTo>
                  <a:pt x="107857" y="119249"/>
                </a:lnTo>
                <a:lnTo>
                  <a:pt x="111235" y="154913"/>
                </a:lnTo>
                <a:lnTo>
                  <a:pt x="107976" y="187196"/>
                </a:lnTo>
                <a:lnTo>
                  <a:pt x="98176" y="212266"/>
                </a:lnTo>
                <a:lnTo>
                  <a:pt x="77571" y="260023"/>
                </a:lnTo>
                <a:lnTo>
                  <a:pt x="55291" y="306756"/>
                </a:lnTo>
                <a:lnTo>
                  <a:pt x="40794" y="328267"/>
                </a:lnTo>
                <a:lnTo>
                  <a:pt x="48607" y="323730"/>
                </a:lnTo>
                <a:lnTo>
                  <a:pt x="76150" y="290823"/>
                </a:lnTo>
                <a:lnTo>
                  <a:pt x="98804" y="258444"/>
                </a:lnTo>
                <a:lnTo>
                  <a:pt x="130048" y="194184"/>
                </a:lnTo>
                <a:lnTo>
                  <a:pt x="135466" y="153393"/>
                </a:lnTo>
                <a:lnTo>
                  <a:pt x="132674" y="125556"/>
                </a:lnTo>
                <a:lnTo>
                  <a:pt x="111026" y="57294"/>
                </a:lnTo>
                <a:lnTo>
                  <a:pt x="72288" y="19275"/>
                </a:lnTo>
                <a:lnTo>
                  <a:pt x="25887" y="4474"/>
                </a:lnTo>
                <a:lnTo>
                  <a:pt x="0" y="0"/>
                </a:lnTo>
                <a:close/>
              </a:path>
            </a:pathLst>
          </a:custGeom>
          <a:solidFill>
            <a:srgbClr val="FBE1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2793653" y="4990345"/>
            <a:ext cx="84455" cy="344805"/>
          </a:xfrm>
          <a:custGeom>
            <a:avLst/>
            <a:gdLst/>
            <a:ahLst/>
            <a:cxnLst/>
            <a:rect l="l" t="t" r="r" b="b"/>
            <a:pathLst>
              <a:path w="84454" h="344804">
                <a:moveTo>
                  <a:pt x="0" y="344277"/>
                </a:moveTo>
                <a:lnTo>
                  <a:pt x="35339" y="292267"/>
                </a:lnTo>
                <a:lnTo>
                  <a:pt x="60110" y="246682"/>
                </a:lnTo>
                <a:lnTo>
                  <a:pt x="77566" y="204584"/>
                </a:lnTo>
                <a:lnTo>
                  <a:pt x="84171" y="164229"/>
                </a:lnTo>
                <a:lnTo>
                  <a:pt x="80173" y="114597"/>
                </a:lnTo>
                <a:lnTo>
                  <a:pt x="67252" y="68394"/>
                </a:lnTo>
                <a:lnTo>
                  <a:pt x="44015" y="29052"/>
                </a:lnTo>
                <a:lnTo>
                  <a:pt x="9071" y="0"/>
                </a:lnTo>
              </a:path>
            </a:pathLst>
          </a:custGeom>
          <a:ln w="14487">
            <a:solidFill>
              <a:srgbClr val="9D9C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2491075" y="4844121"/>
            <a:ext cx="120650" cy="133350"/>
          </a:xfrm>
          <a:custGeom>
            <a:avLst/>
            <a:gdLst/>
            <a:ahLst/>
            <a:cxnLst/>
            <a:rect l="l" t="t" r="r" b="b"/>
            <a:pathLst>
              <a:path w="120650" h="133350">
                <a:moveTo>
                  <a:pt x="16531" y="0"/>
                </a:moveTo>
                <a:lnTo>
                  <a:pt x="0" y="14583"/>
                </a:lnTo>
                <a:lnTo>
                  <a:pt x="111815" y="133000"/>
                </a:lnTo>
                <a:lnTo>
                  <a:pt x="120082" y="125707"/>
                </a:lnTo>
                <a:lnTo>
                  <a:pt x="16531" y="0"/>
                </a:lnTo>
                <a:close/>
              </a:path>
            </a:pathLst>
          </a:custGeom>
          <a:solidFill>
            <a:srgbClr val="FBE1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2392004" y="4978479"/>
            <a:ext cx="153035" cy="88265"/>
          </a:xfrm>
          <a:custGeom>
            <a:avLst/>
            <a:gdLst/>
            <a:ahLst/>
            <a:cxnLst/>
            <a:rect l="l" t="t" r="r" b="b"/>
            <a:pathLst>
              <a:path w="153034" h="88264">
                <a:moveTo>
                  <a:pt x="9921" y="0"/>
                </a:moveTo>
                <a:lnTo>
                  <a:pt x="0" y="19684"/>
                </a:lnTo>
                <a:lnTo>
                  <a:pt x="147833" y="88025"/>
                </a:lnTo>
                <a:lnTo>
                  <a:pt x="152794" y="78182"/>
                </a:lnTo>
                <a:lnTo>
                  <a:pt x="9921" y="0"/>
                </a:lnTo>
                <a:close/>
              </a:path>
            </a:pathLst>
          </a:custGeom>
          <a:solidFill>
            <a:srgbClr val="FBE1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2902550" y="4982202"/>
            <a:ext cx="153035" cy="88265"/>
          </a:xfrm>
          <a:custGeom>
            <a:avLst/>
            <a:gdLst/>
            <a:ahLst/>
            <a:cxnLst/>
            <a:rect l="l" t="t" r="r" b="b"/>
            <a:pathLst>
              <a:path w="153034" h="88264">
                <a:moveTo>
                  <a:pt x="142872" y="0"/>
                </a:moveTo>
                <a:lnTo>
                  <a:pt x="0" y="78182"/>
                </a:lnTo>
                <a:lnTo>
                  <a:pt x="4959" y="88025"/>
                </a:lnTo>
                <a:lnTo>
                  <a:pt x="152794" y="19686"/>
                </a:lnTo>
                <a:lnTo>
                  <a:pt x="142872" y="0"/>
                </a:lnTo>
                <a:close/>
              </a:path>
            </a:pathLst>
          </a:custGeom>
          <a:solidFill>
            <a:srgbClr val="FBE1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2817650" y="4843415"/>
            <a:ext cx="120650" cy="133350"/>
          </a:xfrm>
          <a:custGeom>
            <a:avLst/>
            <a:gdLst/>
            <a:ahLst/>
            <a:cxnLst/>
            <a:rect l="l" t="t" r="r" b="b"/>
            <a:pathLst>
              <a:path w="120650" h="133350">
                <a:moveTo>
                  <a:pt x="103549" y="0"/>
                </a:moveTo>
                <a:lnTo>
                  <a:pt x="0" y="125708"/>
                </a:lnTo>
                <a:lnTo>
                  <a:pt x="8266" y="133001"/>
                </a:lnTo>
                <a:lnTo>
                  <a:pt x="120080" y="14583"/>
                </a:lnTo>
                <a:lnTo>
                  <a:pt x="103549" y="0"/>
                </a:lnTo>
                <a:close/>
              </a:path>
            </a:pathLst>
          </a:custGeom>
          <a:solidFill>
            <a:srgbClr val="FBE1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2701094" y="4781357"/>
            <a:ext cx="22225" cy="163195"/>
          </a:xfrm>
          <a:custGeom>
            <a:avLst/>
            <a:gdLst/>
            <a:ahLst/>
            <a:cxnLst/>
            <a:rect l="l" t="t" r="r" b="b"/>
            <a:pathLst>
              <a:path w="22225" h="163195">
                <a:moveTo>
                  <a:pt x="22045" y="0"/>
                </a:moveTo>
                <a:lnTo>
                  <a:pt x="0" y="0"/>
                </a:lnTo>
                <a:lnTo>
                  <a:pt x="5512" y="162774"/>
                </a:lnTo>
                <a:lnTo>
                  <a:pt x="16533" y="162774"/>
                </a:lnTo>
                <a:lnTo>
                  <a:pt x="22045" y="0"/>
                </a:lnTo>
                <a:close/>
              </a:path>
            </a:pathLst>
          </a:custGeom>
          <a:solidFill>
            <a:srgbClr val="FBE1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598666" y="15982077"/>
            <a:ext cx="0" cy="819150"/>
          </a:xfrm>
          <a:custGeom>
            <a:avLst/>
            <a:gdLst/>
            <a:ahLst/>
            <a:cxnLst/>
            <a:rect l="l" t="t" r="r" b="b"/>
            <a:pathLst>
              <a:path h="819150">
                <a:moveTo>
                  <a:pt x="0" y="0"/>
                </a:moveTo>
                <a:lnTo>
                  <a:pt x="0" y="818737"/>
                </a:lnTo>
              </a:path>
            </a:pathLst>
          </a:custGeom>
          <a:ln w="50725">
            <a:solidFill>
              <a:srgbClr val="9E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3971004" y="16816074"/>
            <a:ext cx="652145" cy="0"/>
          </a:xfrm>
          <a:custGeom>
            <a:avLst/>
            <a:gdLst/>
            <a:ahLst/>
            <a:cxnLst/>
            <a:rect l="l" t="t" r="r" b="b"/>
            <a:pathLst>
              <a:path w="652145">
                <a:moveTo>
                  <a:pt x="0" y="0"/>
                </a:moveTo>
                <a:lnTo>
                  <a:pt x="652042" y="0"/>
                </a:lnTo>
              </a:path>
            </a:pathLst>
          </a:custGeom>
          <a:ln w="50725">
            <a:solidFill>
              <a:srgbClr val="9E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956429" y="15981185"/>
            <a:ext cx="619125" cy="811530"/>
          </a:xfrm>
          <a:custGeom>
            <a:avLst/>
            <a:gdLst/>
            <a:ahLst/>
            <a:cxnLst/>
            <a:rect l="l" t="t" r="r" b="b"/>
            <a:pathLst>
              <a:path w="619125" h="811530">
                <a:moveTo>
                  <a:pt x="0" y="0"/>
                </a:moveTo>
                <a:lnTo>
                  <a:pt x="618520" y="0"/>
                </a:lnTo>
                <a:lnTo>
                  <a:pt x="618520" y="811370"/>
                </a:lnTo>
                <a:lnTo>
                  <a:pt x="0" y="811370"/>
                </a:lnTo>
                <a:lnTo>
                  <a:pt x="0" y="0"/>
                </a:lnTo>
                <a:close/>
              </a:path>
            </a:pathLst>
          </a:custGeom>
          <a:ln w="16908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104371" y="16001158"/>
            <a:ext cx="520700" cy="520700"/>
          </a:xfrm>
          <a:custGeom>
            <a:avLst/>
            <a:gdLst/>
            <a:ahLst/>
            <a:cxnLst/>
            <a:rect l="l" t="t" r="r" b="b"/>
            <a:pathLst>
              <a:path w="520700" h="520700">
                <a:moveTo>
                  <a:pt x="260065" y="0"/>
                </a:moveTo>
                <a:lnTo>
                  <a:pt x="306812" y="4190"/>
                </a:lnTo>
                <a:lnTo>
                  <a:pt x="350811" y="16270"/>
                </a:lnTo>
                <a:lnTo>
                  <a:pt x="391326" y="35506"/>
                </a:lnTo>
                <a:lnTo>
                  <a:pt x="427623" y="61164"/>
                </a:lnTo>
                <a:lnTo>
                  <a:pt x="458967" y="92509"/>
                </a:lnTo>
                <a:lnTo>
                  <a:pt x="484625" y="128806"/>
                </a:lnTo>
                <a:lnTo>
                  <a:pt x="503861" y="169321"/>
                </a:lnTo>
                <a:lnTo>
                  <a:pt x="515941" y="213320"/>
                </a:lnTo>
                <a:lnTo>
                  <a:pt x="520131" y="260068"/>
                </a:lnTo>
                <a:lnTo>
                  <a:pt x="515941" y="306815"/>
                </a:lnTo>
                <a:lnTo>
                  <a:pt x="503861" y="350813"/>
                </a:lnTo>
                <a:lnTo>
                  <a:pt x="484625" y="391328"/>
                </a:lnTo>
                <a:lnTo>
                  <a:pt x="458967" y="427625"/>
                </a:lnTo>
                <a:lnTo>
                  <a:pt x="427623" y="458970"/>
                </a:lnTo>
                <a:lnTo>
                  <a:pt x="391326" y="484627"/>
                </a:lnTo>
                <a:lnTo>
                  <a:pt x="350811" y="503864"/>
                </a:lnTo>
                <a:lnTo>
                  <a:pt x="306812" y="515944"/>
                </a:lnTo>
                <a:lnTo>
                  <a:pt x="260065" y="520134"/>
                </a:lnTo>
                <a:lnTo>
                  <a:pt x="213318" y="515944"/>
                </a:lnTo>
                <a:lnTo>
                  <a:pt x="169320" y="503864"/>
                </a:lnTo>
                <a:lnTo>
                  <a:pt x="128805" y="484627"/>
                </a:lnTo>
                <a:lnTo>
                  <a:pt x="92508" y="458970"/>
                </a:lnTo>
                <a:lnTo>
                  <a:pt x="61164" y="427625"/>
                </a:lnTo>
                <a:lnTo>
                  <a:pt x="35506" y="391328"/>
                </a:lnTo>
                <a:lnTo>
                  <a:pt x="16270" y="350813"/>
                </a:lnTo>
                <a:lnTo>
                  <a:pt x="4189" y="306815"/>
                </a:lnTo>
                <a:lnTo>
                  <a:pt x="0" y="260068"/>
                </a:lnTo>
                <a:lnTo>
                  <a:pt x="4189" y="213320"/>
                </a:lnTo>
                <a:lnTo>
                  <a:pt x="16270" y="169321"/>
                </a:lnTo>
                <a:lnTo>
                  <a:pt x="35506" y="128806"/>
                </a:lnTo>
                <a:lnTo>
                  <a:pt x="61164" y="92509"/>
                </a:lnTo>
                <a:lnTo>
                  <a:pt x="92508" y="61164"/>
                </a:lnTo>
                <a:lnTo>
                  <a:pt x="128805" y="35506"/>
                </a:lnTo>
                <a:lnTo>
                  <a:pt x="169320" y="16270"/>
                </a:lnTo>
                <a:lnTo>
                  <a:pt x="213318" y="4190"/>
                </a:lnTo>
                <a:lnTo>
                  <a:pt x="260065" y="0"/>
                </a:lnTo>
                <a:close/>
              </a:path>
            </a:pathLst>
          </a:custGeom>
          <a:ln w="16908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104371" y="16654474"/>
            <a:ext cx="520700" cy="811530"/>
          </a:xfrm>
          <a:custGeom>
            <a:avLst/>
            <a:gdLst/>
            <a:ahLst/>
            <a:cxnLst/>
            <a:rect l="l" t="t" r="r" b="b"/>
            <a:pathLst>
              <a:path w="520700" h="811530">
                <a:moveTo>
                  <a:pt x="0" y="0"/>
                </a:moveTo>
                <a:lnTo>
                  <a:pt x="520131" y="0"/>
                </a:lnTo>
                <a:lnTo>
                  <a:pt x="520131" y="811370"/>
                </a:lnTo>
                <a:lnTo>
                  <a:pt x="0" y="811370"/>
                </a:lnTo>
                <a:lnTo>
                  <a:pt x="0" y="0"/>
                </a:lnTo>
                <a:close/>
              </a:path>
            </a:pathLst>
          </a:custGeom>
          <a:ln w="16908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640828" y="16654474"/>
            <a:ext cx="0" cy="819150"/>
          </a:xfrm>
          <a:custGeom>
            <a:avLst/>
            <a:gdLst/>
            <a:ahLst/>
            <a:cxnLst/>
            <a:rect l="l" t="t" r="r" b="b"/>
            <a:pathLst>
              <a:path h="819150">
                <a:moveTo>
                  <a:pt x="0" y="0"/>
                </a:moveTo>
                <a:lnTo>
                  <a:pt x="0" y="818737"/>
                </a:lnTo>
              </a:path>
            </a:pathLst>
          </a:custGeom>
          <a:ln w="50725">
            <a:solidFill>
              <a:srgbClr val="9E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118014" y="17482455"/>
            <a:ext cx="535940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0" y="0"/>
                </a:moveTo>
                <a:lnTo>
                  <a:pt x="535435" y="0"/>
                </a:lnTo>
              </a:path>
            </a:pathLst>
          </a:custGeom>
          <a:ln w="50725">
            <a:solidFill>
              <a:srgbClr val="9E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362757" y="15981185"/>
            <a:ext cx="288290" cy="564515"/>
          </a:xfrm>
          <a:custGeom>
            <a:avLst/>
            <a:gdLst/>
            <a:ahLst/>
            <a:cxnLst/>
            <a:rect l="l" t="t" r="r" b="b"/>
            <a:pathLst>
              <a:path w="288289" h="564515">
                <a:moveTo>
                  <a:pt x="49262" y="0"/>
                </a:moveTo>
                <a:lnTo>
                  <a:pt x="0" y="0"/>
                </a:lnTo>
                <a:lnTo>
                  <a:pt x="0" y="4140"/>
                </a:lnTo>
                <a:lnTo>
                  <a:pt x="56382" y="9744"/>
                </a:lnTo>
                <a:lnTo>
                  <a:pt x="108896" y="25813"/>
                </a:lnTo>
                <a:lnTo>
                  <a:pt x="156418" y="51241"/>
                </a:lnTo>
                <a:lnTo>
                  <a:pt x="197823" y="84917"/>
                </a:lnTo>
                <a:lnTo>
                  <a:pt x="231984" y="125733"/>
                </a:lnTo>
                <a:lnTo>
                  <a:pt x="257777" y="172581"/>
                </a:lnTo>
                <a:lnTo>
                  <a:pt x="274079" y="224350"/>
                </a:lnTo>
                <a:lnTo>
                  <a:pt x="279763" y="279932"/>
                </a:lnTo>
                <a:lnTo>
                  <a:pt x="274079" y="335514"/>
                </a:lnTo>
                <a:lnTo>
                  <a:pt x="257777" y="387283"/>
                </a:lnTo>
                <a:lnTo>
                  <a:pt x="231984" y="434131"/>
                </a:lnTo>
                <a:lnTo>
                  <a:pt x="197823" y="474947"/>
                </a:lnTo>
                <a:lnTo>
                  <a:pt x="156418" y="508623"/>
                </a:lnTo>
                <a:lnTo>
                  <a:pt x="108896" y="534051"/>
                </a:lnTo>
                <a:lnTo>
                  <a:pt x="56382" y="550121"/>
                </a:lnTo>
                <a:lnTo>
                  <a:pt x="0" y="555725"/>
                </a:lnTo>
                <a:lnTo>
                  <a:pt x="0" y="564006"/>
                </a:lnTo>
                <a:lnTo>
                  <a:pt x="46741" y="560288"/>
                </a:lnTo>
                <a:lnTo>
                  <a:pt x="91081" y="549523"/>
                </a:lnTo>
                <a:lnTo>
                  <a:pt x="132427" y="532297"/>
                </a:lnTo>
                <a:lnTo>
                  <a:pt x="170185" y="509195"/>
                </a:lnTo>
                <a:lnTo>
                  <a:pt x="203761" y="480802"/>
                </a:lnTo>
                <a:lnTo>
                  <a:pt x="232564" y="447702"/>
                </a:lnTo>
                <a:lnTo>
                  <a:pt x="255999" y="410480"/>
                </a:lnTo>
                <a:lnTo>
                  <a:pt x="273473" y="369721"/>
                </a:lnTo>
                <a:lnTo>
                  <a:pt x="284393" y="326010"/>
                </a:lnTo>
                <a:lnTo>
                  <a:pt x="288164" y="279932"/>
                </a:lnTo>
                <a:lnTo>
                  <a:pt x="284393" y="233854"/>
                </a:lnTo>
                <a:lnTo>
                  <a:pt x="273473" y="190144"/>
                </a:lnTo>
                <a:lnTo>
                  <a:pt x="255999" y="149385"/>
                </a:lnTo>
                <a:lnTo>
                  <a:pt x="232564" y="112163"/>
                </a:lnTo>
                <a:lnTo>
                  <a:pt x="203761" y="79063"/>
                </a:lnTo>
                <a:lnTo>
                  <a:pt x="170680" y="51029"/>
                </a:lnTo>
                <a:lnTo>
                  <a:pt x="133523" y="28133"/>
                </a:lnTo>
                <a:lnTo>
                  <a:pt x="92861" y="10937"/>
                </a:lnTo>
                <a:lnTo>
                  <a:pt x="49262" y="0"/>
                </a:lnTo>
                <a:close/>
              </a:path>
            </a:pathLst>
          </a:custGeom>
          <a:solidFill>
            <a:srgbClr val="1516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362757" y="15981185"/>
            <a:ext cx="288290" cy="564515"/>
          </a:xfrm>
          <a:custGeom>
            <a:avLst/>
            <a:gdLst/>
            <a:ahLst/>
            <a:cxnLst/>
            <a:rect l="l" t="t" r="r" b="b"/>
            <a:pathLst>
              <a:path w="288289" h="564515">
                <a:moveTo>
                  <a:pt x="49262" y="0"/>
                </a:moveTo>
                <a:lnTo>
                  <a:pt x="92861" y="10937"/>
                </a:lnTo>
                <a:lnTo>
                  <a:pt x="133523" y="28133"/>
                </a:lnTo>
                <a:lnTo>
                  <a:pt x="170680" y="51029"/>
                </a:lnTo>
                <a:lnTo>
                  <a:pt x="203761" y="79063"/>
                </a:lnTo>
                <a:lnTo>
                  <a:pt x="232564" y="112163"/>
                </a:lnTo>
                <a:lnTo>
                  <a:pt x="255999" y="149385"/>
                </a:lnTo>
                <a:lnTo>
                  <a:pt x="273473" y="190144"/>
                </a:lnTo>
                <a:lnTo>
                  <a:pt x="284393" y="233854"/>
                </a:lnTo>
                <a:lnTo>
                  <a:pt x="288164" y="279932"/>
                </a:lnTo>
                <a:lnTo>
                  <a:pt x="284393" y="326010"/>
                </a:lnTo>
                <a:lnTo>
                  <a:pt x="273473" y="369721"/>
                </a:lnTo>
                <a:lnTo>
                  <a:pt x="255999" y="410480"/>
                </a:lnTo>
                <a:lnTo>
                  <a:pt x="232564" y="447702"/>
                </a:lnTo>
                <a:lnTo>
                  <a:pt x="203761" y="480802"/>
                </a:lnTo>
                <a:lnTo>
                  <a:pt x="170185" y="509195"/>
                </a:lnTo>
                <a:lnTo>
                  <a:pt x="132427" y="532297"/>
                </a:lnTo>
                <a:lnTo>
                  <a:pt x="91081" y="549523"/>
                </a:lnTo>
                <a:lnTo>
                  <a:pt x="46741" y="560288"/>
                </a:lnTo>
                <a:lnTo>
                  <a:pt x="0" y="564006"/>
                </a:lnTo>
                <a:lnTo>
                  <a:pt x="0" y="555725"/>
                </a:lnTo>
                <a:lnTo>
                  <a:pt x="56382" y="550121"/>
                </a:lnTo>
                <a:lnTo>
                  <a:pt x="108896" y="534051"/>
                </a:lnTo>
                <a:lnTo>
                  <a:pt x="156418" y="508623"/>
                </a:lnTo>
                <a:lnTo>
                  <a:pt x="197823" y="474947"/>
                </a:lnTo>
                <a:lnTo>
                  <a:pt x="231984" y="434131"/>
                </a:lnTo>
                <a:lnTo>
                  <a:pt x="257777" y="387283"/>
                </a:lnTo>
                <a:lnTo>
                  <a:pt x="274079" y="335514"/>
                </a:lnTo>
                <a:lnTo>
                  <a:pt x="279763" y="279932"/>
                </a:lnTo>
                <a:lnTo>
                  <a:pt x="274079" y="224350"/>
                </a:lnTo>
                <a:lnTo>
                  <a:pt x="257777" y="172581"/>
                </a:lnTo>
                <a:lnTo>
                  <a:pt x="231984" y="125733"/>
                </a:lnTo>
                <a:lnTo>
                  <a:pt x="197823" y="84917"/>
                </a:lnTo>
                <a:lnTo>
                  <a:pt x="156418" y="51241"/>
                </a:lnTo>
                <a:lnTo>
                  <a:pt x="108896" y="25813"/>
                </a:lnTo>
                <a:lnTo>
                  <a:pt x="56382" y="9744"/>
                </a:lnTo>
                <a:lnTo>
                  <a:pt x="0" y="4140"/>
                </a:lnTo>
                <a:lnTo>
                  <a:pt x="0" y="0"/>
                </a:lnTo>
                <a:lnTo>
                  <a:pt x="49262" y="0"/>
                </a:lnTo>
                <a:close/>
              </a:path>
            </a:pathLst>
          </a:custGeom>
          <a:ln w="50725">
            <a:solidFill>
              <a:srgbClr val="9D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104371" y="16000995"/>
            <a:ext cx="520700" cy="520700"/>
          </a:xfrm>
          <a:custGeom>
            <a:avLst/>
            <a:gdLst/>
            <a:ahLst/>
            <a:cxnLst/>
            <a:rect l="l" t="t" r="r" b="b"/>
            <a:pathLst>
              <a:path w="520700" h="520700">
                <a:moveTo>
                  <a:pt x="260065" y="0"/>
                </a:moveTo>
                <a:lnTo>
                  <a:pt x="306812" y="4190"/>
                </a:lnTo>
                <a:lnTo>
                  <a:pt x="350811" y="16270"/>
                </a:lnTo>
                <a:lnTo>
                  <a:pt x="391326" y="35506"/>
                </a:lnTo>
                <a:lnTo>
                  <a:pt x="427623" y="61164"/>
                </a:lnTo>
                <a:lnTo>
                  <a:pt x="458967" y="92509"/>
                </a:lnTo>
                <a:lnTo>
                  <a:pt x="484625" y="128806"/>
                </a:lnTo>
                <a:lnTo>
                  <a:pt x="503861" y="169321"/>
                </a:lnTo>
                <a:lnTo>
                  <a:pt x="515941" y="213320"/>
                </a:lnTo>
                <a:lnTo>
                  <a:pt x="520131" y="260067"/>
                </a:lnTo>
                <a:lnTo>
                  <a:pt x="515941" y="306814"/>
                </a:lnTo>
                <a:lnTo>
                  <a:pt x="503861" y="350813"/>
                </a:lnTo>
                <a:lnTo>
                  <a:pt x="484625" y="391328"/>
                </a:lnTo>
                <a:lnTo>
                  <a:pt x="458967" y="427625"/>
                </a:lnTo>
                <a:lnTo>
                  <a:pt x="427623" y="458969"/>
                </a:lnTo>
                <a:lnTo>
                  <a:pt x="391326" y="484627"/>
                </a:lnTo>
                <a:lnTo>
                  <a:pt x="350811" y="503863"/>
                </a:lnTo>
                <a:lnTo>
                  <a:pt x="306812" y="515944"/>
                </a:lnTo>
                <a:lnTo>
                  <a:pt x="260065" y="520134"/>
                </a:lnTo>
                <a:lnTo>
                  <a:pt x="213318" y="515944"/>
                </a:lnTo>
                <a:lnTo>
                  <a:pt x="169320" y="503863"/>
                </a:lnTo>
                <a:lnTo>
                  <a:pt x="128805" y="484627"/>
                </a:lnTo>
                <a:lnTo>
                  <a:pt x="92508" y="458969"/>
                </a:lnTo>
                <a:lnTo>
                  <a:pt x="61164" y="427625"/>
                </a:lnTo>
                <a:lnTo>
                  <a:pt x="35506" y="391328"/>
                </a:lnTo>
                <a:lnTo>
                  <a:pt x="16270" y="350813"/>
                </a:lnTo>
                <a:lnTo>
                  <a:pt x="4189" y="306814"/>
                </a:lnTo>
                <a:lnTo>
                  <a:pt x="0" y="260067"/>
                </a:lnTo>
                <a:lnTo>
                  <a:pt x="4189" y="213320"/>
                </a:lnTo>
                <a:lnTo>
                  <a:pt x="16270" y="169321"/>
                </a:lnTo>
                <a:lnTo>
                  <a:pt x="35506" y="128806"/>
                </a:lnTo>
                <a:lnTo>
                  <a:pt x="61164" y="92509"/>
                </a:lnTo>
                <a:lnTo>
                  <a:pt x="92508" y="61164"/>
                </a:lnTo>
                <a:lnTo>
                  <a:pt x="128805" y="35506"/>
                </a:lnTo>
                <a:lnTo>
                  <a:pt x="169320" y="16270"/>
                </a:lnTo>
                <a:lnTo>
                  <a:pt x="213318" y="4190"/>
                </a:lnTo>
                <a:lnTo>
                  <a:pt x="260065" y="0"/>
                </a:lnTo>
                <a:close/>
              </a:path>
            </a:pathLst>
          </a:custGeom>
          <a:ln w="16908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104371" y="16654312"/>
            <a:ext cx="520700" cy="811530"/>
          </a:xfrm>
          <a:custGeom>
            <a:avLst/>
            <a:gdLst/>
            <a:ahLst/>
            <a:cxnLst/>
            <a:rect l="l" t="t" r="r" b="b"/>
            <a:pathLst>
              <a:path w="520700" h="811530">
                <a:moveTo>
                  <a:pt x="0" y="0"/>
                </a:moveTo>
                <a:lnTo>
                  <a:pt x="520131" y="0"/>
                </a:lnTo>
                <a:lnTo>
                  <a:pt x="520131" y="811370"/>
                </a:lnTo>
                <a:lnTo>
                  <a:pt x="0" y="811370"/>
                </a:lnTo>
                <a:lnTo>
                  <a:pt x="0" y="0"/>
                </a:lnTo>
                <a:close/>
              </a:path>
            </a:pathLst>
          </a:custGeom>
          <a:ln w="16908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147133" y="16671115"/>
            <a:ext cx="469265" cy="784225"/>
          </a:xfrm>
          <a:custGeom>
            <a:avLst/>
            <a:gdLst/>
            <a:ahLst/>
            <a:cxnLst/>
            <a:rect l="l" t="t" r="r" b="b"/>
            <a:pathLst>
              <a:path w="469264" h="784225">
                <a:moveTo>
                  <a:pt x="431974" y="0"/>
                </a:moveTo>
                <a:lnTo>
                  <a:pt x="416418" y="1637"/>
                </a:lnTo>
                <a:lnTo>
                  <a:pt x="402704" y="9286"/>
                </a:lnTo>
                <a:lnTo>
                  <a:pt x="393265" y="21278"/>
                </a:lnTo>
                <a:lnTo>
                  <a:pt x="388933" y="35996"/>
                </a:lnTo>
                <a:lnTo>
                  <a:pt x="390541" y="51827"/>
                </a:lnTo>
                <a:lnTo>
                  <a:pt x="392743" y="96352"/>
                </a:lnTo>
                <a:lnTo>
                  <a:pt x="392663" y="142425"/>
                </a:lnTo>
                <a:lnTo>
                  <a:pt x="391482" y="189426"/>
                </a:lnTo>
                <a:lnTo>
                  <a:pt x="390384" y="236738"/>
                </a:lnTo>
                <a:lnTo>
                  <a:pt x="390551" y="283742"/>
                </a:lnTo>
                <a:lnTo>
                  <a:pt x="393163" y="329820"/>
                </a:lnTo>
                <a:lnTo>
                  <a:pt x="396498" y="362896"/>
                </a:lnTo>
                <a:lnTo>
                  <a:pt x="397810" y="378774"/>
                </a:lnTo>
                <a:lnTo>
                  <a:pt x="397421" y="395774"/>
                </a:lnTo>
                <a:lnTo>
                  <a:pt x="395651" y="432218"/>
                </a:lnTo>
                <a:lnTo>
                  <a:pt x="394760" y="480998"/>
                </a:lnTo>
                <a:lnTo>
                  <a:pt x="395708" y="529655"/>
                </a:lnTo>
                <a:lnTo>
                  <a:pt x="397315" y="578311"/>
                </a:lnTo>
                <a:lnTo>
                  <a:pt x="398404" y="627089"/>
                </a:lnTo>
                <a:lnTo>
                  <a:pt x="399604" y="652695"/>
                </a:lnTo>
                <a:lnTo>
                  <a:pt x="401858" y="679980"/>
                </a:lnTo>
                <a:lnTo>
                  <a:pt x="403791" y="706897"/>
                </a:lnTo>
                <a:lnTo>
                  <a:pt x="370323" y="737774"/>
                </a:lnTo>
                <a:lnTo>
                  <a:pt x="324036" y="741692"/>
                </a:lnTo>
                <a:lnTo>
                  <a:pt x="269151" y="743801"/>
                </a:lnTo>
                <a:lnTo>
                  <a:pt x="92761" y="745707"/>
                </a:lnTo>
                <a:lnTo>
                  <a:pt x="43338" y="747015"/>
                </a:lnTo>
                <a:lnTo>
                  <a:pt x="5246" y="749732"/>
                </a:lnTo>
                <a:lnTo>
                  <a:pt x="4169" y="749859"/>
                </a:lnTo>
                <a:lnTo>
                  <a:pt x="286" y="751067"/>
                </a:lnTo>
                <a:lnTo>
                  <a:pt x="56701" y="765953"/>
                </a:lnTo>
                <a:lnTo>
                  <a:pt x="117129" y="771939"/>
                </a:lnTo>
                <a:lnTo>
                  <a:pt x="184791" y="776817"/>
                </a:lnTo>
                <a:lnTo>
                  <a:pt x="249073" y="780464"/>
                </a:lnTo>
                <a:lnTo>
                  <a:pt x="299364" y="782756"/>
                </a:lnTo>
                <a:lnTo>
                  <a:pt x="350577" y="784181"/>
                </a:lnTo>
                <a:lnTo>
                  <a:pt x="382054" y="783811"/>
                </a:lnTo>
                <a:lnTo>
                  <a:pt x="438123" y="767831"/>
                </a:lnTo>
                <a:lnTo>
                  <a:pt x="450900" y="742615"/>
                </a:lnTo>
                <a:lnTo>
                  <a:pt x="401408" y="742615"/>
                </a:lnTo>
                <a:lnTo>
                  <a:pt x="401944" y="740734"/>
                </a:lnTo>
                <a:lnTo>
                  <a:pt x="402678" y="738419"/>
                </a:lnTo>
                <a:lnTo>
                  <a:pt x="403715" y="736231"/>
                </a:lnTo>
                <a:lnTo>
                  <a:pt x="451936" y="736231"/>
                </a:lnTo>
                <a:lnTo>
                  <a:pt x="453047" y="729383"/>
                </a:lnTo>
                <a:lnTo>
                  <a:pt x="409915" y="729383"/>
                </a:lnTo>
                <a:lnTo>
                  <a:pt x="410223" y="729270"/>
                </a:lnTo>
                <a:lnTo>
                  <a:pt x="453065" y="729270"/>
                </a:lnTo>
                <a:lnTo>
                  <a:pt x="453098" y="729068"/>
                </a:lnTo>
                <a:lnTo>
                  <a:pt x="453180" y="726086"/>
                </a:lnTo>
                <a:lnTo>
                  <a:pt x="412267" y="726086"/>
                </a:lnTo>
                <a:lnTo>
                  <a:pt x="414700" y="724625"/>
                </a:lnTo>
                <a:lnTo>
                  <a:pt x="417681" y="723565"/>
                </a:lnTo>
                <a:lnTo>
                  <a:pt x="421612" y="722385"/>
                </a:lnTo>
                <a:lnTo>
                  <a:pt x="453282" y="722385"/>
                </a:lnTo>
                <a:lnTo>
                  <a:pt x="454299" y="685487"/>
                </a:lnTo>
                <a:lnTo>
                  <a:pt x="454123" y="639946"/>
                </a:lnTo>
                <a:lnTo>
                  <a:pt x="454345" y="607247"/>
                </a:lnTo>
                <a:lnTo>
                  <a:pt x="455245" y="570169"/>
                </a:lnTo>
                <a:lnTo>
                  <a:pt x="455140" y="534768"/>
                </a:lnTo>
                <a:lnTo>
                  <a:pt x="455302" y="499501"/>
                </a:lnTo>
                <a:lnTo>
                  <a:pt x="457005" y="462824"/>
                </a:lnTo>
                <a:lnTo>
                  <a:pt x="460033" y="424396"/>
                </a:lnTo>
                <a:lnTo>
                  <a:pt x="461964" y="394146"/>
                </a:lnTo>
                <a:lnTo>
                  <a:pt x="462456" y="363856"/>
                </a:lnTo>
                <a:lnTo>
                  <a:pt x="461166" y="325311"/>
                </a:lnTo>
                <a:lnTo>
                  <a:pt x="460594" y="276165"/>
                </a:lnTo>
                <a:lnTo>
                  <a:pt x="462704" y="226066"/>
                </a:lnTo>
                <a:lnTo>
                  <a:pt x="465885" y="175607"/>
                </a:lnTo>
                <a:lnTo>
                  <a:pt x="468525" y="125376"/>
                </a:lnTo>
                <a:lnTo>
                  <a:pt x="469013" y="75967"/>
                </a:lnTo>
                <a:lnTo>
                  <a:pt x="465738" y="27968"/>
                </a:lnTo>
                <a:lnTo>
                  <a:pt x="458220" y="14012"/>
                </a:lnTo>
                <a:lnTo>
                  <a:pt x="446437" y="4407"/>
                </a:lnTo>
                <a:lnTo>
                  <a:pt x="431974" y="0"/>
                </a:lnTo>
                <a:close/>
              </a:path>
              <a:path w="469264" h="784225">
                <a:moveTo>
                  <a:pt x="451936" y="736231"/>
                </a:moveTo>
                <a:lnTo>
                  <a:pt x="403715" y="736231"/>
                </a:lnTo>
                <a:lnTo>
                  <a:pt x="402960" y="738104"/>
                </a:lnTo>
                <a:lnTo>
                  <a:pt x="402220" y="740178"/>
                </a:lnTo>
                <a:lnTo>
                  <a:pt x="401408" y="742615"/>
                </a:lnTo>
                <a:lnTo>
                  <a:pt x="450900" y="742615"/>
                </a:lnTo>
                <a:lnTo>
                  <a:pt x="451936" y="736231"/>
                </a:lnTo>
                <a:close/>
              </a:path>
              <a:path w="469264" h="784225">
                <a:moveTo>
                  <a:pt x="453065" y="729270"/>
                </a:moveTo>
                <a:lnTo>
                  <a:pt x="410223" y="729270"/>
                </a:lnTo>
                <a:lnTo>
                  <a:pt x="409915" y="729383"/>
                </a:lnTo>
                <a:lnTo>
                  <a:pt x="453047" y="729383"/>
                </a:lnTo>
                <a:close/>
              </a:path>
              <a:path w="469264" h="784225">
                <a:moveTo>
                  <a:pt x="453282" y="722385"/>
                </a:moveTo>
                <a:lnTo>
                  <a:pt x="421612" y="722385"/>
                </a:lnTo>
                <a:lnTo>
                  <a:pt x="417635" y="723683"/>
                </a:lnTo>
                <a:lnTo>
                  <a:pt x="414637" y="724801"/>
                </a:lnTo>
                <a:lnTo>
                  <a:pt x="412267" y="726086"/>
                </a:lnTo>
                <a:lnTo>
                  <a:pt x="453180" y="726086"/>
                </a:lnTo>
                <a:lnTo>
                  <a:pt x="453282" y="722385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344861" y="16015588"/>
            <a:ext cx="265430" cy="490220"/>
          </a:xfrm>
          <a:custGeom>
            <a:avLst/>
            <a:gdLst/>
            <a:ahLst/>
            <a:cxnLst/>
            <a:rect l="l" t="t" r="r" b="b"/>
            <a:pathLst>
              <a:path w="265429" h="490219">
                <a:moveTo>
                  <a:pt x="40671" y="0"/>
                </a:moveTo>
                <a:lnTo>
                  <a:pt x="24431" y="3810"/>
                </a:lnTo>
                <a:lnTo>
                  <a:pt x="11368" y="13226"/>
                </a:lnTo>
                <a:lnTo>
                  <a:pt x="2788" y="26853"/>
                </a:lnTo>
                <a:lnTo>
                  <a:pt x="0" y="43299"/>
                </a:lnTo>
                <a:lnTo>
                  <a:pt x="3809" y="59538"/>
                </a:lnTo>
                <a:lnTo>
                  <a:pt x="13224" y="72602"/>
                </a:lnTo>
                <a:lnTo>
                  <a:pt x="26851" y="81183"/>
                </a:lnTo>
                <a:lnTo>
                  <a:pt x="43297" y="83972"/>
                </a:lnTo>
                <a:lnTo>
                  <a:pt x="74017" y="92917"/>
                </a:lnTo>
                <a:lnTo>
                  <a:pt x="111856" y="107895"/>
                </a:lnTo>
                <a:lnTo>
                  <a:pt x="147573" y="127228"/>
                </a:lnTo>
                <a:lnTo>
                  <a:pt x="191074" y="187767"/>
                </a:lnTo>
                <a:lnTo>
                  <a:pt x="202559" y="234238"/>
                </a:lnTo>
                <a:lnTo>
                  <a:pt x="204890" y="283559"/>
                </a:lnTo>
                <a:lnTo>
                  <a:pt x="196575" y="330640"/>
                </a:lnTo>
                <a:lnTo>
                  <a:pt x="176122" y="370390"/>
                </a:lnTo>
                <a:lnTo>
                  <a:pt x="131829" y="418613"/>
                </a:lnTo>
                <a:lnTo>
                  <a:pt x="78885" y="456714"/>
                </a:lnTo>
                <a:lnTo>
                  <a:pt x="16793" y="485063"/>
                </a:lnTo>
                <a:lnTo>
                  <a:pt x="50139" y="489629"/>
                </a:lnTo>
                <a:lnTo>
                  <a:pt x="106138" y="476315"/>
                </a:lnTo>
                <a:lnTo>
                  <a:pt x="156358" y="447843"/>
                </a:lnTo>
                <a:lnTo>
                  <a:pt x="197282" y="414246"/>
                </a:lnTo>
                <a:lnTo>
                  <a:pt x="228506" y="379628"/>
                </a:lnTo>
                <a:lnTo>
                  <a:pt x="250124" y="341375"/>
                </a:lnTo>
                <a:lnTo>
                  <a:pt x="262229" y="296873"/>
                </a:lnTo>
                <a:lnTo>
                  <a:pt x="264917" y="243508"/>
                </a:lnTo>
                <a:lnTo>
                  <a:pt x="259590" y="188144"/>
                </a:lnTo>
                <a:lnTo>
                  <a:pt x="245469" y="138386"/>
                </a:lnTo>
                <a:lnTo>
                  <a:pt x="219446" y="94831"/>
                </a:lnTo>
                <a:lnTo>
                  <a:pt x="178412" y="58073"/>
                </a:lnTo>
                <a:lnTo>
                  <a:pt x="143862" y="36448"/>
                </a:lnTo>
                <a:lnTo>
                  <a:pt x="80770" y="9985"/>
                </a:lnTo>
                <a:lnTo>
                  <a:pt x="40671" y="0"/>
                </a:lnTo>
                <a:close/>
              </a:path>
            </a:pathLst>
          </a:custGeom>
          <a:solidFill>
            <a:srgbClr val="A3D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344861" y="16015588"/>
            <a:ext cx="265430" cy="490220"/>
          </a:xfrm>
          <a:custGeom>
            <a:avLst/>
            <a:gdLst/>
            <a:ahLst/>
            <a:cxnLst/>
            <a:rect l="l" t="t" r="r" b="b"/>
            <a:pathLst>
              <a:path w="265429" h="490219">
                <a:moveTo>
                  <a:pt x="40671" y="0"/>
                </a:moveTo>
                <a:lnTo>
                  <a:pt x="24431" y="3810"/>
                </a:lnTo>
                <a:lnTo>
                  <a:pt x="11368" y="13226"/>
                </a:lnTo>
                <a:lnTo>
                  <a:pt x="2788" y="26853"/>
                </a:lnTo>
                <a:lnTo>
                  <a:pt x="0" y="43299"/>
                </a:lnTo>
                <a:lnTo>
                  <a:pt x="3809" y="59538"/>
                </a:lnTo>
                <a:lnTo>
                  <a:pt x="13224" y="72602"/>
                </a:lnTo>
                <a:lnTo>
                  <a:pt x="26851" y="81183"/>
                </a:lnTo>
                <a:lnTo>
                  <a:pt x="43297" y="83972"/>
                </a:lnTo>
                <a:lnTo>
                  <a:pt x="74017" y="92917"/>
                </a:lnTo>
                <a:lnTo>
                  <a:pt x="111856" y="107895"/>
                </a:lnTo>
                <a:lnTo>
                  <a:pt x="147573" y="127228"/>
                </a:lnTo>
                <a:lnTo>
                  <a:pt x="191074" y="187767"/>
                </a:lnTo>
                <a:lnTo>
                  <a:pt x="202559" y="234238"/>
                </a:lnTo>
                <a:lnTo>
                  <a:pt x="204890" y="283559"/>
                </a:lnTo>
                <a:lnTo>
                  <a:pt x="196575" y="330640"/>
                </a:lnTo>
                <a:lnTo>
                  <a:pt x="176122" y="370390"/>
                </a:lnTo>
                <a:lnTo>
                  <a:pt x="131829" y="418613"/>
                </a:lnTo>
                <a:lnTo>
                  <a:pt x="78885" y="456714"/>
                </a:lnTo>
                <a:lnTo>
                  <a:pt x="16793" y="485063"/>
                </a:lnTo>
                <a:lnTo>
                  <a:pt x="50139" y="489629"/>
                </a:lnTo>
                <a:lnTo>
                  <a:pt x="106138" y="476315"/>
                </a:lnTo>
                <a:lnTo>
                  <a:pt x="156358" y="447843"/>
                </a:lnTo>
                <a:lnTo>
                  <a:pt x="197282" y="414246"/>
                </a:lnTo>
                <a:lnTo>
                  <a:pt x="228506" y="379628"/>
                </a:lnTo>
                <a:lnTo>
                  <a:pt x="250124" y="341375"/>
                </a:lnTo>
                <a:lnTo>
                  <a:pt x="262229" y="296873"/>
                </a:lnTo>
                <a:lnTo>
                  <a:pt x="264917" y="243508"/>
                </a:lnTo>
                <a:lnTo>
                  <a:pt x="259590" y="188144"/>
                </a:lnTo>
                <a:lnTo>
                  <a:pt x="245469" y="138386"/>
                </a:lnTo>
                <a:lnTo>
                  <a:pt x="219446" y="94831"/>
                </a:lnTo>
                <a:lnTo>
                  <a:pt x="178412" y="58073"/>
                </a:lnTo>
                <a:lnTo>
                  <a:pt x="143862" y="36448"/>
                </a:lnTo>
                <a:lnTo>
                  <a:pt x="80770" y="9985"/>
                </a:lnTo>
                <a:lnTo>
                  <a:pt x="40671" y="0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265689" y="16792556"/>
            <a:ext cx="309880" cy="690245"/>
          </a:xfrm>
          <a:custGeom>
            <a:avLst/>
            <a:gdLst/>
            <a:ahLst/>
            <a:cxnLst/>
            <a:rect l="l" t="t" r="r" b="b"/>
            <a:pathLst>
              <a:path w="309879" h="690244">
                <a:moveTo>
                  <a:pt x="0" y="0"/>
                </a:moveTo>
                <a:lnTo>
                  <a:pt x="309259" y="689896"/>
                </a:lnTo>
              </a:path>
            </a:pathLst>
          </a:custGeom>
          <a:ln w="16908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3957362" y="16792556"/>
            <a:ext cx="309880" cy="690245"/>
          </a:xfrm>
          <a:custGeom>
            <a:avLst/>
            <a:gdLst/>
            <a:ahLst/>
            <a:cxnLst/>
            <a:rect l="l" t="t" r="r" b="b"/>
            <a:pathLst>
              <a:path w="309879" h="690244">
                <a:moveTo>
                  <a:pt x="309258" y="0"/>
                </a:moveTo>
                <a:lnTo>
                  <a:pt x="0" y="689896"/>
                </a:lnTo>
              </a:path>
            </a:pathLst>
          </a:custGeom>
          <a:ln w="16908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302278" y="16835504"/>
            <a:ext cx="283845" cy="632460"/>
          </a:xfrm>
          <a:custGeom>
            <a:avLst/>
            <a:gdLst/>
            <a:ahLst/>
            <a:cxnLst/>
            <a:rect l="l" t="t" r="r" b="b"/>
            <a:pathLst>
              <a:path w="283845" h="632459">
                <a:moveTo>
                  <a:pt x="0" y="0"/>
                </a:moveTo>
                <a:lnTo>
                  <a:pt x="283513" y="632461"/>
                </a:lnTo>
              </a:path>
            </a:pathLst>
          </a:custGeom>
          <a:ln w="16908">
            <a:solidFill>
              <a:srgbClr val="9D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018823" y="16089262"/>
            <a:ext cx="463550" cy="41275"/>
          </a:xfrm>
          <a:custGeom>
            <a:avLst/>
            <a:gdLst/>
            <a:ahLst/>
            <a:cxnLst/>
            <a:rect l="l" t="t" r="r" b="b"/>
            <a:pathLst>
              <a:path w="463550" h="41275">
                <a:moveTo>
                  <a:pt x="0" y="8885"/>
                </a:moveTo>
                <a:lnTo>
                  <a:pt x="37708" y="3543"/>
                </a:lnTo>
                <a:lnTo>
                  <a:pt x="54229" y="0"/>
                </a:lnTo>
                <a:lnTo>
                  <a:pt x="64446" y="1008"/>
                </a:lnTo>
                <a:lnTo>
                  <a:pt x="83243" y="9321"/>
                </a:lnTo>
                <a:lnTo>
                  <a:pt x="125504" y="27691"/>
                </a:lnTo>
                <a:lnTo>
                  <a:pt x="152204" y="31821"/>
                </a:lnTo>
                <a:lnTo>
                  <a:pt x="174972" y="24531"/>
                </a:lnTo>
                <a:lnTo>
                  <a:pt x="197660" y="13372"/>
                </a:lnTo>
                <a:lnTo>
                  <a:pt x="224119" y="5891"/>
                </a:lnTo>
                <a:lnTo>
                  <a:pt x="258202" y="9636"/>
                </a:lnTo>
                <a:lnTo>
                  <a:pt x="303761" y="32156"/>
                </a:lnTo>
                <a:lnTo>
                  <a:pt x="337565" y="40840"/>
                </a:lnTo>
                <a:lnTo>
                  <a:pt x="377268" y="34493"/>
                </a:lnTo>
                <a:lnTo>
                  <a:pt x="420019" y="23252"/>
                </a:lnTo>
                <a:lnTo>
                  <a:pt x="462970" y="17252"/>
                </a:lnTo>
              </a:path>
            </a:pathLst>
          </a:custGeom>
          <a:ln w="16908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041135" y="16220865"/>
            <a:ext cx="440690" cy="26034"/>
          </a:xfrm>
          <a:custGeom>
            <a:avLst/>
            <a:gdLst/>
            <a:ahLst/>
            <a:cxnLst/>
            <a:rect l="l" t="t" r="r" b="b"/>
            <a:pathLst>
              <a:path w="440689" h="26034">
                <a:moveTo>
                  <a:pt x="0" y="16732"/>
                </a:moveTo>
                <a:lnTo>
                  <a:pt x="50870" y="21172"/>
                </a:lnTo>
                <a:lnTo>
                  <a:pt x="85597" y="15375"/>
                </a:lnTo>
                <a:lnTo>
                  <a:pt x="114690" y="7843"/>
                </a:lnTo>
                <a:lnTo>
                  <a:pt x="148659" y="7081"/>
                </a:lnTo>
                <a:lnTo>
                  <a:pt x="198015" y="21593"/>
                </a:lnTo>
                <a:lnTo>
                  <a:pt x="222012" y="25442"/>
                </a:lnTo>
                <a:lnTo>
                  <a:pt x="236907" y="17156"/>
                </a:lnTo>
                <a:lnTo>
                  <a:pt x="254585" y="7224"/>
                </a:lnTo>
                <a:lnTo>
                  <a:pt x="286932" y="6136"/>
                </a:lnTo>
                <a:lnTo>
                  <a:pt x="345834" y="24381"/>
                </a:lnTo>
                <a:lnTo>
                  <a:pt x="364074" y="24308"/>
                </a:lnTo>
                <a:lnTo>
                  <a:pt x="387407" y="15979"/>
                </a:lnTo>
                <a:lnTo>
                  <a:pt x="413659" y="5755"/>
                </a:lnTo>
                <a:lnTo>
                  <a:pt x="440658" y="0"/>
                </a:lnTo>
              </a:path>
            </a:pathLst>
          </a:custGeom>
          <a:ln w="16908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041135" y="16337658"/>
            <a:ext cx="440690" cy="31750"/>
          </a:xfrm>
          <a:custGeom>
            <a:avLst/>
            <a:gdLst/>
            <a:ahLst/>
            <a:cxnLst/>
            <a:rect l="l" t="t" r="r" b="b"/>
            <a:pathLst>
              <a:path w="440689" h="31750">
                <a:moveTo>
                  <a:pt x="0" y="0"/>
                </a:moveTo>
                <a:lnTo>
                  <a:pt x="25594" y="24455"/>
                </a:lnTo>
                <a:lnTo>
                  <a:pt x="52157" y="31157"/>
                </a:lnTo>
                <a:lnTo>
                  <a:pt x="80443" y="26256"/>
                </a:lnTo>
                <a:lnTo>
                  <a:pt x="111206" y="15898"/>
                </a:lnTo>
                <a:lnTo>
                  <a:pt x="145201" y="6232"/>
                </a:lnTo>
                <a:lnTo>
                  <a:pt x="183183" y="3406"/>
                </a:lnTo>
                <a:lnTo>
                  <a:pt x="225906" y="13568"/>
                </a:lnTo>
                <a:lnTo>
                  <a:pt x="255143" y="15428"/>
                </a:lnTo>
                <a:lnTo>
                  <a:pt x="296646" y="10905"/>
                </a:lnTo>
                <a:lnTo>
                  <a:pt x="339912" y="9108"/>
                </a:lnTo>
                <a:lnTo>
                  <a:pt x="374440" y="19146"/>
                </a:lnTo>
                <a:lnTo>
                  <a:pt x="386119" y="20263"/>
                </a:lnTo>
                <a:lnTo>
                  <a:pt x="408195" y="18457"/>
                </a:lnTo>
                <a:lnTo>
                  <a:pt x="429949" y="12210"/>
                </a:lnTo>
                <a:lnTo>
                  <a:pt x="440658" y="0"/>
                </a:lnTo>
              </a:path>
            </a:pathLst>
          </a:custGeom>
          <a:ln w="16908">
            <a:solidFill>
              <a:srgbClr val="A3D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694328" y="16359562"/>
            <a:ext cx="387985" cy="301625"/>
          </a:xfrm>
          <a:custGeom>
            <a:avLst/>
            <a:gdLst/>
            <a:ahLst/>
            <a:cxnLst/>
            <a:rect l="l" t="t" r="r" b="b"/>
            <a:pathLst>
              <a:path w="387985" h="301625">
                <a:moveTo>
                  <a:pt x="387667" y="301075"/>
                </a:moveTo>
                <a:lnTo>
                  <a:pt x="0" y="0"/>
                </a:lnTo>
              </a:path>
            </a:pathLst>
          </a:custGeom>
          <a:ln w="16908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721434" y="16363052"/>
            <a:ext cx="346710" cy="269240"/>
          </a:xfrm>
          <a:custGeom>
            <a:avLst/>
            <a:gdLst/>
            <a:ahLst/>
            <a:cxnLst/>
            <a:rect l="l" t="t" r="r" b="b"/>
            <a:pathLst>
              <a:path w="346710" h="269240">
                <a:moveTo>
                  <a:pt x="346103" y="268796"/>
                </a:moveTo>
                <a:lnTo>
                  <a:pt x="0" y="0"/>
                </a:lnTo>
              </a:path>
            </a:pathLst>
          </a:custGeom>
          <a:ln w="16908">
            <a:solidFill>
              <a:srgbClr val="9D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4633450" y="16292693"/>
            <a:ext cx="81915" cy="81915"/>
          </a:xfrm>
          <a:custGeom>
            <a:avLst/>
            <a:gdLst/>
            <a:ahLst/>
            <a:cxnLst/>
            <a:rect l="l" t="t" r="r" b="b"/>
            <a:pathLst>
              <a:path w="81914" h="81915">
                <a:moveTo>
                  <a:pt x="40762" y="0"/>
                </a:moveTo>
                <a:lnTo>
                  <a:pt x="56629" y="3203"/>
                </a:lnTo>
                <a:lnTo>
                  <a:pt x="69586" y="11938"/>
                </a:lnTo>
                <a:lnTo>
                  <a:pt x="78322" y="24895"/>
                </a:lnTo>
                <a:lnTo>
                  <a:pt x="81525" y="40763"/>
                </a:lnTo>
                <a:lnTo>
                  <a:pt x="78322" y="56630"/>
                </a:lnTo>
                <a:lnTo>
                  <a:pt x="69586" y="69587"/>
                </a:lnTo>
                <a:lnTo>
                  <a:pt x="56629" y="78323"/>
                </a:lnTo>
                <a:lnTo>
                  <a:pt x="40762" y="81527"/>
                </a:lnTo>
                <a:lnTo>
                  <a:pt x="24895" y="78323"/>
                </a:lnTo>
                <a:lnTo>
                  <a:pt x="11938" y="69587"/>
                </a:lnTo>
                <a:lnTo>
                  <a:pt x="3203" y="56630"/>
                </a:lnTo>
                <a:lnTo>
                  <a:pt x="0" y="40763"/>
                </a:lnTo>
                <a:lnTo>
                  <a:pt x="3203" y="24895"/>
                </a:lnTo>
                <a:lnTo>
                  <a:pt x="11938" y="11938"/>
                </a:lnTo>
                <a:lnTo>
                  <a:pt x="24895" y="3203"/>
                </a:lnTo>
                <a:lnTo>
                  <a:pt x="40762" y="0"/>
                </a:lnTo>
                <a:close/>
              </a:path>
            </a:pathLst>
          </a:custGeom>
          <a:ln w="16908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 txBox="1"/>
          <p:nvPr/>
        </p:nvSpPr>
        <p:spPr>
          <a:xfrm>
            <a:off x="595766" y="6673372"/>
            <a:ext cx="4258310" cy="1125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b="1" spc="5" dirty="0">
                <a:solidFill>
                  <a:srgbClr val="003863"/>
                </a:solidFill>
                <a:latin typeface="RubFlama"/>
                <a:cs typeface="RubFlama"/>
              </a:rPr>
              <a:t>Forschungsansatz</a:t>
            </a:r>
            <a:endParaRPr sz="1150">
              <a:latin typeface="RubFlama"/>
              <a:cs typeface="RubFlama"/>
            </a:endParaRPr>
          </a:p>
          <a:p>
            <a:pPr marL="130175" marR="5080" indent="-117475" algn="just">
              <a:lnSpc>
                <a:spcPct val="106500"/>
              </a:lnSpc>
              <a:spcBef>
                <a:spcPts val="10"/>
              </a:spcBef>
              <a:buSzPct val="86956"/>
              <a:buFont typeface="Lucida Sans"/>
              <a:buChar char="•"/>
              <a:tabLst>
                <a:tab pos="1308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Welchen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Einﬂuss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hat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auf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die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Einstellung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</a:t>
            </a:r>
            <a:r>
              <a:rPr sz="1150" spc="-6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Humanmedizinstudierenden</a:t>
            </a:r>
            <a:r>
              <a:rPr sz="1150" spc="-6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zum</a:t>
            </a:r>
            <a:r>
              <a:rPr sz="1150" spc="-6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Thema</a:t>
            </a:r>
            <a:r>
              <a:rPr sz="1150" spc="-6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„interprofessionelle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Beziehungen</a:t>
            </a:r>
            <a:r>
              <a:rPr sz="1150" spc="-9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und</a:t>
            </a:r>
            <a:r>
              <a:rPr sz="1150" spc="-9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interprofessionelle</a:t>
            </a:r>
            <a:r>
              <a:rPr sz="1150" spc="-9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Interaktion“?</a:t>
            </a:r>
            <a:endParaRPr sz="1150">
              <a:latin typeface="RubFlama"/>
              <a:cs typeface="RubFlama"/>
            </a:endParaRPr>
          </a:p>
          <a:p>
            <a:pPr marL="130175" marR="6350" indent="-117475" algn="just">
              <a:lnSpc>
                <a:spcPct val="106500"/>
              </a:lnSpc>
              <a:buSzPct val="86956"/>
              <a:buFont typeface="Lucida Sans"/>
              <a:buChar char="•"/>
              <a:tabLst>
                <a:tab pos="1308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Lassen sich Einstellungsunterschiede zwischen Studierenden  mit</a:t>
            </a:r>
            <a:r>
              <a:rPr sz="1150" spc="-1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variierenden</a:t>
            </a:r>
            <a:r>
              <a:rPr sz="1150" spc="-1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Krankenpﬂegedienstkonzepten</a:t>
            </a:r>
            <a:r>
              <a:rPr sz="1150" spc="-12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erkennen?</a:t>
            </a:r>
            <a:endParaRPr sz="1150">
              <a:latin typeface="RubFlama"/>
              <a:cs typeface="RubFlama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9333566" y="6673369"/>
            <a:ext cx="4258310" cy="149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b="1" spc="5" dirty="0">
                <a:solidFill>
                  <a:srgbClr val="003863"/>
                </a:solidFill>
                <a:latin typeface="RubFlama"/>
                <a:cs typeface="RubFlama"/>
              </a:rPr>
              <a:t>Kollektiv</a:t>
            </a:r>
            <a:endParaRPr sz="1150" dirty="0">
              <a:latin typeface="RubFlama"/>
              <a:cs typeface="RubFlama"/>
            </a:endParaRPr>
          </a:p>
          <a:p>
            <a:pPr marL="184150" indent="-171450">
              <a:lnSpc>
                <a:spcPct val="100000"/>
              </a:lnSpc>
              <a:spcBef>
                <a:spcPts val="100"/>
              </a:spcBef>
              <a:buSzPct val="86956"/>
              <a:buFont typeface="Arial" panose="020B0604020202020204" pitchFamily="34" charset="0"/>
              <a:buChar char="•"/>
              <a:tabLst>
                <a:tab pos="1308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Teilnehmer*innen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(N):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1133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(RUB: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791,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UW/H: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342)</a:t>
            </a:r>
            <a:endParaRPr sz="1150" dirty="0">
              <a:latin typeface="RubFlama"/>
              <a:cs typeface="RubFlama"/>
            </a:endParaRPr>
          </a:p>
          <a:p>
            <a:pPr marL="184150" indent="-171450">
              <a:lnSpc>
                <a:spcPct val="100000"/>
              </a:lnSpc>
              <a:spcBef>
                <a:spcPts val="90"/>
              </a:spcBef>
              <a:buSzPct val="86956"/>
              <a:buFont typeface="Arial" panose="020B0604020202020204" pitchFamily="34" charset="0"/>
              <a:buChar char="•"/>
              <a:tabLst>
                <a:tab pos="1308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weiblich: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54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%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(RUB: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56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%,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UW/H: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50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%)</a:t>
            </a:r>
            <a:endParaRPr sz="1150" dirty="0">
              <a:latin typeface="RubFlama"/>
              <a:cs typeface="RubFlama"/>
            </a:endParaRPr>
          </a:p>
          <a:p>
            <a:pPr marL="18415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sz="1000" spc="-175" dirty="0" smtClean="0">
                <a:solidFill>
                  <a:srgbClr val="003863"/>
                </a:solidFill>
                <a:latin typeface="Lucida Sans"/>
                <a:cs typeface="Lucida Sans"/>
              </a:rPr>
              <a:t>  </a:t>
            </a:r>
            <a:r>
              <a:rPr sz="1000" spc="-140" dirty="0" smtClean="0">
                <a:solidFill>
                  <a:srgbClr val="003863"/>
                </a:solidFill>
                <a:latin typeface="Lucida Sans"/>
                <a:cs typeface="Lucida Sans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&lt;=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21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Jahre: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52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%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(RUB: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67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%,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UW/H: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20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%)</a:t>
            </a:r>
            <a:endParaRPr sz="1150" dirty="0">
              <a:latin typeface="RubFlama"/>
              <a:cs typeface="RubFlama"/>
            </a:endParaRPr>
          </a:p>
          <a:p>
            <a:pPr marL="184150" marR="5080" indent="-171450" algn="just">
              <a:lnSpc>
                <a:spcPct val="106500"/>
              </a:lnSpc>
              <a:buSzPct val="86956"/>
              <a:buFont typeface="Arial" panose="020B0604020202020204" pitchFamily="34" charset="0"/>
              <a:buChar char="•"/>
              <a:tabLst>
                <a:tab pos="130810" algn="l"/>
              </a:tabLst>
            </a:pPr>
            <a:r>
              <a:rPr sz="1150" spc="-5" dirty="0">
                <a:solidFill>
                  <a:srgbClr val="003863"/>
                </a:solidFill>
                <a:latin typeface="RubFlama"/>
                <a:cs typeface="RubFlama"/>
              </a:rPr>
              <a:t>Für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den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anerkannte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Vorleistung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(z.B.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smtClean="0">
                <a:solidFill>
                  <a:srgbClr val="003863"/>
                </a:solidFill>
                <a:latin typeface="RubFlama"/>
                <a:cs typeface="RubFlama"/>
              </a:rPr>
              <a:t>Ausbil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dung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einem Gesundheitsfachberuf)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„Ja“: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28 </a:t>
            </a:r>
            <a:r>
              <a:rPr sz="1150" spc="15" dirty="0">
                <a:solidFill>
                  <a:srgbClr val="003863"/>
                </a:solidFill>
                <a:latin typeface="RubFlama"/>
                <a:cs typeface="RubFlama"/>
              </a:rPr>
              <a:t>%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(RUB: 19 %,  UW/H:</a:t>
            </a:r>
            <a:r>
              <a:rPr sz="1150" spc="-14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48</a:t>
            </a:r>
            <a:r>
              <a:rPr sz="1150" spc="-14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%)</a:t>
            </a:r>
            <a:endParaRPr sz="1150" dirty="0">
              <a:latin typeface="RubFlama"/>
              <a:cs typeface="RubFlama"/>
            </a:endParaRPr>
          </a:p>
          <a:p>
            <a:pPr marL="184150" indent="-17145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sz="1150" spc="10" dirty="0" smtClean="0">
                <a:solidFill>
                  <a:srgbClr val="003863"/>
                </a:solidFill>
                <a:latin typeface="RubFlama"/>
                <a:cs typeface="RubFlama"/>
              </a:rPr>
              <a:t>Semester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1.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-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10.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(RUB: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1.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-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5.,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UW/H: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1.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-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10.)</a:t>
            </a:r>
            <a:endParaRPr sz="1150" dirty="0">
              <a:latin typeface="RubFlama"/>
              <a:cs typeface="RubFlama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964597" y="6673372"/>
            <a:ext cx="4258310" cy="2058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b="1" spc="10" dirty="0">
                <a:solidFill>
                  <a:srgbClr val="003863"/>
                </a:solidFill>
                <a:latin typeface="RubFlama"/>
                <a:cs typeface="RubFlama"/>
              </a:rPr>
              <a:t>Methodik</a:t>
            </a:r>
            <a:endParaRPr sz="1150">
              <a:latin typeface="RubFlama"/>
              <a:cs typeface="RubFlama"/>
            </a:endParaRPr>
          </a:p>
          <a:p>
            <a:pPr marL="12700" marR="5080">
              <a:lnSpc>
                <a:spcPct val="106500"/>
              </a:lnSpc>
              <a:spcBef>
                <a:spcPts val="10"/>
              </a:spcBef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Fragebogenerhebung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im Wintersemester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2017/2018  </a:t>
            </a:r>
            <a:r>
              <a:rPr sz="1150" spc="30" dirty="0">
                <a:solidFill>
                  <a:srgbClr val="003863"/>
                </a:solidFill>
                <a:latin typeface="RubFlama"/>
                <a:cs typeface="RubFlama"/>
              </a:rPr>
              <a:t>Zielkollektiv: </a:t>
            </a:r>
            <a:r>
              <a:rPr sz="1150" spc="35" dirty="0">
                <a:solidFill>
                  <a:srgbClr val="003863"/>
                </a:solidFill>
                <a:latin typeface="RubFlama"/>
                <a:cs typeface="RubFlama"/>
              </a:rPr>
              <a:t>Humanmedizinstudierende </a:t>
            </a:r>
            <a:r>
              <a:rPr sz="1150" spc="25" dirty="0">
                <a:solidFill>
                  <a:srgbClr val="003863"/>
                </a:solidFill>
                <a:latin typeface="RubFlama"/>
                <a:cs typeface="RubFlama"/>
              </a:rPr>
              <a:t>der </a:t>
            </a:r>
            <a:r>
              <a:rPr sz="1150" spc="30" dirty="0">
                <a:solidFill>
                  <a:srgbClr val="003863"/>
                </a:solidFill>
                <a:latin typeface="RubFlama"/>
                <a:cs typeface="RubFlama"/>
              </a:rPr>
              <a:t>Ruhr-Universität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Bochum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(RUB)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und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Universität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Witten/Herdecke</a:t>
            </a:r>
            <a:r>
              <a:rPr sz="1150" spc="-11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(UW/H)</a:t>
            </a:r>
            <a:endParaRPr sz="1150">
              <a:latin typeface="RubFlama"/>
              <a:cs typeface="RubFlama"/>
            </a:endParaRPr>
          </a:p>
          <a:p>
            <a:pPr marL="130175" indent="-117475">
              <a:lnSpc>
                <a:spcPct val="100000"/>
              </a:lnSpc>
              <a:spcBef>
                <a:spcPts val="90"/>
              </a:spcBef>
              <a:buSzPct val="86956"/>
              <a:buFont typeface="Lucida Sans"/>
              <a:buChar char="•"/>
              <a:tabLst>
                <a:tab pos="1308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demograﬁsche</a:t>
            </a:r>
            <a:r>
              <a:rPr sz="1150" spc="-17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Angaben</a:t>
            </a:r>
            <a:endParaRPr sz="1150">
              <a:latin typeface="RubFlama"/>
              <a:cs typeface="RubFlama"/>
            </a:endParaRPr>
          </a:p>
          <a:p>
            <a:pPr marL="130175" marR="5080" indent="-117475" algn="just">
              <a:lnSpc>
                <a:spcPct val="106500"/>
              </a:lnSpc>
              <a:buSzPct val="86956"/>
              <a:buFont typeface="Lucida Sans"/>
              <a:buChar char="•"/>
              <a:tabLst>
                <a:tab pos="130810" algn="l"/>
              </a:tabLst>
            </a:pP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Selbsteinschätzung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zur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Einstellung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zu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interprofessionellen</a:t>
            </a:r>
            <a:r>
              <a:rPr sz="1150" spc="-85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Inter-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aktionen und Beziehungen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mittels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University of the </a:t>
            </a:r>
            <a:r>
              <a:rPr sz="1150" spc="-5" dirty="0">
                <a:solidFill>
                  <a:srgbClr val="003863"/>
                </a:solidFill>
                <a:latin typeface="RubFlama"/>
                <a:cs typeface="RubFlama"/>
              </a:rPr>
              <a:t>West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of</a:t>
            </a:r>
            <a:r>
              <a:rPr sz="1150" spc="-114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Eng-  land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Interprofessional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Questionnaire (UWE-IP-D;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Pollard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et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al. 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2004,</a:t>
            </a:r>
            <a:r>
              <a:rPr sz="1150" spc="-19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2006)</a:t>
            </a:r>
            <a:endParaRPr sz="1150">
              <a:latin typeface="RubFlama"/>
              <a:cs typeface="RubFlama"/>
            </a:endParaRPr>
          </a:p>
          <a:p>
            <a:pPr marL="130175" marR="5080" indent="-117475" algn="just">
              <a:lnSpc>
                <a:spcPct val="106500"/>
              </a:lnSpc>
              <a:buSzPct val="86956"/>
              <a:buFont typeface="Lucida Sans"/>
              <a:buChar char="•"/>
              <a:tabLst>
                <a:tab pos="130810" algn="l"/>
              </a:tabLst>
            </a:pP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Abfrage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der im </a:t>
            </a:r>
            <a:r>
              <a:rPr sz="1150" spc="5" dirty="0">
                <a:solidFill>
                  <a:srgbClr val="003863"/>
                </a:solidFill>
                <a:latin typeface="RubFlama"/>
                <a:cs typeface="RubFlama"/>
              </a:rPr>
              <a:t>Krankenpﬂegedienst </a:t>
            </a:r>
            <a:r>
              <a:rPr sz="1150" spc="10" dirty="0">
                <a:solidFill>
                  <a:srgbClr val="003863"/>
                </a:solidFill>
                <a:latin typeface="RubFlama"/>
                <a:cs typeface="RubFlama"/>
              </a:rPr>
              <a:t>tatsächlich durchgeführten  </a:t>
            </a:r>
            <a:r>
              <a:rPr sz="1150" dirty="0">
                <a:solidFill>
                  <a:srgbClr val="003863"/>
                </a:solidFill>
                <a:latin typeface="RubFlama"/>
                <a:cs typeface="RubFlama"/>
              </a:rPr>
              <a:t>Tätigkeiten</a:t>
            </a:r>
            <a:endParaRPr sz="1150">
              <a:latin typeface="RubFlama"/>
              <a:cs typeface="RubFlama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3017929" y="8022743"/>
            <a:ext cx="255270" cy="403225"/>
          </a:xfrm>
          <a:custGeom>
            <a:avLst/>
            <a:gdLst/>
            <a:ahLst/>
            <a:cxnLst/>
            <a:rect l="l" t="t" r="r" b="b"/>
            <a:pathLst>
              <a:path w="255270" h="403225">
                <a:moveTo>
                  <a:pt x="227915" y="39821"/>
                </a:moveTo>
                <a:lnTo>
                  <a:pt x="128869" y="39821"/>
                </a:lnTo>
                <a:lnTo>
                  <a:pt x="144284" y="41169"/>
                </a:lnTo>
                <a:lnTo>
                  <a:pt x="158457" y="45213"/>
                </a:lnTo>
                <a:lnTo>
                  <a:pt x="192747" y="72608"/>
                </a:lnTo>
                <a:lnTo>
                  <a:pt x="205193" y="111444"/>
                </a:lnTo>
                <a:lnTo>
                  <a:pt x="204725" y="119157"/>
                </a:lnTo>
                <a:lnTo>
                  <a:pt x="185651" y="155979"/>
                </a:lnTo>
                <a:lnTo>
                  <a:pt x="153188" y="186429"/>
                </a:lnTo>
                <a:lnTo>
                  <a:pt x="143477" y="195547"/>
                </a:lnTo>
                <a:lnTo>
                  <a:pt x="118462" y="225645"/>
                </a:lnTo>
                <a:lnTo>
                  <a:pt x="104613" y="264106"/>
                </a:lnTo>
                <a:lnTo>
                  <a:pt x="102597" y="290733"/>
                </a:lnTo>
                <a:lnTo>
                  <a:pt x="102597" y="293960"/>
                </a:lnTo>
                <a:lnTo>
                  <a:pt x="102690" y="298847"/>
                </a:lnTo>
                <a:lnTo>
                  <a:pt x="102872" y="305299"/>
                </a:lnTo>
                <a:lnTo>
                  <a:pt x="149331" y="305299"/>
                </a:lnTo>
                <a:lnTo>
                  <a:pt x="149796" y="291731"/>
                </a:lnTo>
                <a:lnTo>
                  <a:pt x="150634" y="280203"/>
                </a:lnTo>
                <a:lnTo>
                  <a:pt x="164172" y="240312"/>
                </a:lnTo>
                <a:lnTo>
                  <a:pt x="195238" y="209340"/>
                </a:lnTo>
                <a:lnTo>
                  <a:pt x="211483" y="194249"/>
                </a:lnTo>
                <a:lnTo>
                  <a:pt x="242802" y="156061"/>
                </a:lnTo>
                <a:lnTo>
                  <a:pt x="254970" y="108218"/>
                </a:lnTo>
                <a:lnTo>
                  <a:pt x="252811" y="86579"/>
                </a:lnTo>
                <a:lnTo>
                  <a:pt x="246340" y="66599"/>
                </a:lnTo>
                <a:lnTo>
                  <a:pt x="235565" y="48279"/>
                </a:lnTo>
                <a:lnTo>
                  <a:pt x="227915" y="39821"/>
                </a:lnTo>
                <a:close/>
              </a:path>
              <a:path w="255270" h="403225">
                <a:moveTo>
                  <a:pt x="128039" y="0"/>
                </a:moveTo>
                <a:lnTo>
                  <a:pt x="78664" y="7385"/>
                </a:lnTo>
                <a:lnTo>
                  <a:pt x="40005" y="29496"/>
                </a:lnTo>
                <a:lnTo>
                  <a:pt x="13367" y="65493"/>
                </a:lnTo>
                <a:lnTo>
                  <a:pt x="0" y="114486"/>
                </a:lnTo>
                <a:lnTo>
                  <a:pt x="49778" y="120570"/>
                </a:lnTo>
                <a:lnTo>
                  <a:pt x="53911" y="101141"/>
                </a:lnTo>
                <a:lnTo>
                  <a:pt x="59825" y="84470"/>
                </a:lnTo>
                <a:lnTo>
                  <a:pt x="88074" y="50826"/>
                </a:lnTo>
                <a:lnTo>
                  <a:pt x="128869" y="39821"/>
                </a:lnTo>
                <a:lnTo>
                  <a:pt x="227915" y="39821"/>
                </a:lnTo>
                <a:lnTo>
                  <a:pt x="220495" y="31618"/>
                </a:lnTo>
                <a:lnTo>
                  <a:pt x="201758" y="17772"/>
                </a:lnTo>
                <a:lnTo>
                  <a:pt x="180109" y="7892"/>
                </a:lnTo>
                <a:lnTo>
                  <a:pt x="155539" y="1971"/>
                </a:lnTo>
                <a:lnTo>
                  <a:pt x="128039" y="0"/>
                </a:lnTo>
                <a:close/>
              </a:path>
              <a:path w="255270" h="403225">
                <a:moveTo>
                  <a:pt x="149331" y="347334"/>
                </a:moveTo>
                <a:lnTo>
                  <a:pt x="94024" y="347334"/>
                </a:lnTo>
                <a:lnTo>
                  <a:pt x="94024" y="402641"/>
                </a:lnTo>
                <a:lnTo>
                  <a:pt x="149331" y="402641"/>
                </a:lnTo>
                <a:lnTo>
                  <a:pt x="149331" y="347334"/>
                </a:lnTo>
                <a:close/>
              </a:path>
            </a:pathLst>
          </a:custGeom>
          <a:solidFill>
            <a:srgbClr val="00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260838" y="7996355"/>
            <a:ext cx="206375" cy="206375"/>
          </a:xfrm>
          <a:custGeom>
            <a:avLst/>
            <a:gdLst/>
            <a:ahLst/>
            <a:cxnLst/>
            <a:rect l="l" t="t" r="r" b="b"/>
            <a:pathLst>
              <a:path w="206375" h="206375">
                <a:moveTo>
                  <a:pt x="138319" y="6113"/>
                </a:moveTo>
                <a:lnTo>
                  <a:pt x="173276" y="27463"/>
                </a:lnTo>
                <a:lnTo>
                  <a:pt x="196524" y="59449"/>
                </a:lnTo>
                <a:lnTo>
                  <a:pt x="206082" y="97819"/>
                </a:lnTo>
                <a:lnTo>
                  <a:pt x="199967" y="138321"/>
                </a:lnTo>
                <a:lnTo>
                  <a:pt x="178618" y="173277"/>
                </a:lnTo>
                <a:lnTo>
                  <a:pt x="146632" y="196526"/>
                </a:lnTo>
                <a:lnTo>
                  <a:pt x="108263" y="206084"/>
                </a:lnTo>
                <a:lnTo>
                  <a:pt x="67764" y="199969"/>
                </a:lnTo>
                <a:lnTo>
                  <a:pt x="32807" y="178620"/>
                </a:lnTo>
                <a:lnTo>
                  <a:pt x="9558" y="146634"/>
                </a:lnTo>
                <a:lnTo>
                  <a:pt x="0" y="108264"/>
                </a:lnTo>
                <a:lnTo>
                  <a:pt x="6115" y="67763"/>
                </a:lnTo>
                <a:lnTo>
                  <a:pt x="27464" y="32808"/>
                </a:lnTo>
                <a:lnTo>
                  <a:pt x="59449" y="9559"/>
                </a:lnTo>
                <a:lnTo>
                  <a:pt x="97818" y="0"/>
                </a:lnTo>
                <a:lnTo>
                  <a:pt x="138319" y="6113"/>
                </a:lnTo>
                <a:close/>
              </a:path>
            </a:pathLst>
          </a:custGeom>
          <a:ln w="627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103545" y="8210681"/>
            <a:ext cx="304165" cy="373380"/>
          </a:xfrm>
          <a:custGeom>
            <a:avLst/>
            <a:gdLst/>
            <a:ahLst/>
            <a:cxnLst/>
            <a:rect l="l" t="t" r="r" b="b"/>
            <a:pathLst>
              <a:path w="304164" h="373379">
                <a:moveTo>
                  <a:pt x="110062" y="0"/>
                </a:moveTo>
                <a:lnTo>
                  <a:pt x="303914" y="70558"/>
                </a:lnTo>
                <a:lnTo>
                  <a:pt x="193852" y="372956"/>
                </a:lnTo>
                <a:lnTo>
                  <a:pt x="0" y="302399"/>
                </a:lnTo>
                <a:lnTo>
                  <a:pt x="110062" y="0"/>
                </a:lnTo>
                <a:close/>
              </a:path>
            </a:pathLst>
          </a:custGeom>
          <a:ln w="627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302482" y="8283454"/>
            <a:ext cx="111125" cy="305435"/>
          </a:xfrm>
          <a:custGeom>
            <a:avLst/>
            <a:gdLst/>
            <a:ahLst/>
            <a:cxnLst/>
            <a:rect l="l" t="t" r="r" b="b"/>
            <a:pathLst>
              <a:path w="111125" h="305434">
                <a:moveTo>
                  <a:pt x="111061" y="0"/>
                </a:moveTo>
                <a:lnTo>
                  <a:pt x="0" y="305143"/>
                </a:lnTo>
              </a:path>
            </a:pathLst>
          </a:custGeom>
          <a:ln w="18813">
            <a:solidFill>
              <a:srgbClr val="9D9C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106376" y="8521122"/>
            <a:ext cx="200025" cy="73025"/>
          </a:xfrm>
          <a:custGeom>
            <a:avLst/>
            <a:gdLst/>
            <a:ahLst/>
            <a:cxnLst/>
            <a:rect l="l" t="t" r="r" b="b"/>
            <a:pathLst>
              <a:path w="200025" h="73025">
                <a:moveTo>
                  <a:pt x="0" y="0"/>
                </a:moveTo>
                <a:lnTo>
                  <a:pt x="199556" y="72633"/>
                </a:lnTo>
              </a:path>
            </a:pathLst>
          </a:custGeom>
          <a:ln w="18813">
            <a:solidFill>
              <a:srgbClr val="9D9C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324726" y="7994825"/>
            <a:ext cx="153035" cy="217170"/>
          </a:xfrm>
          <a:custGeom>
            <a:avLst/>
            <a:gdLst/>
            <a:ahLst/>
            <a:cxnLst/>
            <a:rect l="l" t="t" r="r" b="b"/>
            <a:pathLst>
              <a:path w="153035" h="217170">
                <a:moveTo>
                  <a:pt x="1124" y="207117"/>
                </a:moveTo>
                <a:lnTo>
                  <a:pt x="0" y="210203"/>
                </a:lnTo>
                <a:lnTo>
                  <a:pt x="22427" y="215930"/>
                </a:lnTo>
                <a:lnTo>
                  <a:pt x="44833" y="217098"/>
                </a:lnTo>
                <a:lnTo>
                  <a:pt x="66630" y="213977"/>
                </a:lnTo>
                <a:lnTo>
                  <a:pt x="67109" y="213811"/>
                </a:lnTo>
                <a:lnTo>
                  <a:pt x="44650" y="213811"/>
                </a:lnTo>
                <a:lnTo>
                  <a:pt x="22898" y="212676"/>
                </a:lnTo>
                <a:lnTo>
                  <a:pt x="1124" y="207117"/>
                </a:lnTo>
                <a:close/>
              </a:path>
              <a:path w="153035" h="217170">
                <a:moveTo>
                  <a:pt x="76508" y="0"/>
                </a:moveTo>
                <a:lnTo>
                  <a:pt x="75947" y="1541"/>
                </a:lnTo>
                <a:lnTo>
                  <a:pt x="96201" y="11278"/>
                </a:lnTo>
                <a:lnTo>
                  <a:pt x="113593" y="24391"/>
                </a:lnTo>
                <a:lnTo>
                  <a:pt x="127855" y="40314"/>
                </a:lnTo>
                <a:lnTo>
                  <a:pt x="138718" y="58482"/>
                </a:lnTo>
                <a:lnTo>
                  <a:pt x="145913" y="78328"/>
                </a:lnTo>
                <a:lnTo>
                  <a:pt x="149172" y="99287"/>
                </a:lnTo>
                <a:lnTo>
                  <a:pt x="148225" y="120793"/>
                </a:lnTo>
                <a:lnTo>
                  <a:pt x="133145" y="162224"/>
                </a:lnTo>
                <a:lnTo>
                  <a:pt x="104078" y="193268"/>
                </a:lnTo>
                <a:lnTo>
                  <a:pt x="65811" y="210780"/>
                </a:lnTo>
                <a:lnTo>
                  <a:pt x="44650" y="213811"/>
                </a:lnTo>
                <a:lnTo>
                  <a:pt x="67109" y="213811"/>
                </a:lnTo>
                <a:lnTo>
                  <a:pt x="106047" y="195937"/>
                </a:lnTo>
                <a:lnTo>
                  <a:pt x="135986" y="163962"/>
                </a:lnTo>
                <a:lnTo>
                  <a:pt x="151518" y="121288"/>
                </a:lnTo>
                <a:lnTo>
                  <a:pt x="152494" y="99136"/>
                </a:lnTo>
                <a:lnTo>
                  <a:pt x="149138" y="77548"/>
                </a:lnTo>
                <a:lnTo>
                  <a:pt x="133199" y="42170"/>
                </a:lnTo>
                <a:lnTo>
                  <a:pt x="94870" y="6680"/>
                </a:lnTo>
                <a:lnTo>
                  <a:pt x="76508" y="0"/>
                </a:lnTo>
                <a:close/>
              </a:path>
            </a:pathLst>
          </a:custGeom>
          <a:solidFill>
            <a:srgbClr val="1516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324732" y="7994799"/>
            <a:ext cx="153035" cy="217170"/>
          </a:xfrm>
          <a:custGeom>
            <a:avLst/>
            <a:gdLst/>
            <a:ahLst/>
            <a:cxnLst/>
            <a:rect l="l" t="t" r="r" b="b"/>
            <a:pathLst>
              <a:path w="153035" h="217170">
                <a:moveTo>
                  <a:pt x="94870" y="6680"/>
                </a:moveTo>
                <a:lnTo>
                  <a:pt x="133199" y="42171"/>
                </a:lnTo>
                <a:lnTo>
                  <a:pt x="149138" y="77549"/>
                </a:lnTo>
                <a:lnTo>
                  <a:pt x="152494" y="99137"/>
                </a:lnTo>
                <a:lnTo>
                  <a:pt x="151519" y="121288"/>
                </a:lnTo>
                <a:lnTo>
                  <a:pt x="135986" y="163963"/>
                </a:lnTo>
                <a:lnTo>
                  <a:pt x="106047" y="195938"/>
                </a:lnTo>
                <a:lnTo>
                  <a:pt x="66630" y="213977"/>
                </a:lnTo>
                <a:lnTo>
                  <a:pt x="44833" y="217099"/>
                </a:lnTo>
                <a:lnTo>
                  <a:pt x="22427" y="215931"/>
                </a:lnTo>
                <a:lnTo>
                  <a:pt x="0" y="210204"/>
                </a:lnTo>
                <a:lnTo>
                  <a:pt x="1124" y="207118"/>
                </a:lnTo>
                <a:lnTo>
                  <a:pt x="22898" y="212677"/>
                </a:lnTo>
                <a:lnTo>
                  <a:pt x="44650" y="213811"/>
                </a:lnTo>
                <a:lnTo>
                  <a:pt x="85810" y="203846"/>
                </a:lnTo>
                <a:lnTo>
                  <a:pt x="120047" y="179308"/>
                </a:lnTo>
                <a:lnTo>
                  <a:pt x="142803" y="142279"/>
                </a:lnTo>
                <a:lnTo>
                  <a:pt x="149172" y="99288"/>
                </a:lnTo>
                <a:lnTo>
                  <a:pt x="145913" y="78329"/>
                </a:lnTo>
                <a:lnTo>
                  <a:pt x="127855" y="40315"/>
                </a:lnTo>
                <a:lnTo>
                  <a:pt x="96201" y="11278"/>
                </a:lnTo>
                <a:lnTo>
                  <a:pt x="75947" y="1542"/>
                </a:lnTo>
                <a:lnTo>
                  <a:pt x="76508" y="0"/>
                </a:lnTo>
                <a:lnTo>
                  <a:pt x="94870" y="6680"/>
                </a:lnTo>
                <a:close/>
              </a:path>
            </a:pathLst>
          </a:custGeom>
          <a:ln w="18813">
            <a:solidFill>
              <a:srgbClr val="9D9C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260838" y="7996355"/>
            <a:ext cx="206375" cy="206375"/>
          </a:xfrm>
          <a:custGeom>
            <a:avLst/>
            <a:gdLst/>
            <a:ahLst/>
            <a:cxnLst/>
            <a:rect l="l" t="t" r="r" b="b"/>
            <a:pathLst>
              <a:path w="206375" h="206375">
                <a:moveTo>
                  <a:pt x="138319" y="6113"/>
                </a:moveTo>
                <a:lnTo>
                  <a:pt x="173276" y="27463"/>
                </a:lnTo>
                <a:lnTo>
                  <a:pt x="196524" y="59449"/>
                </a:lnTo>
                <a:lnTo>
                  <a:pt x="206082" y="97819"/>
                </a:lnTo>
                <a:lnTo>
                  <a:pt x="199967" y="138321"/>
                </a:lnTo>
                <a:lnTo>
                  <a:pt x="178618" y="173277"/>
                </a:lnTo>
                <a:lnTo>
                  <a:pt x="146632" y="196526"/>
                </a:lnTo>
                <a:lnTo>
                  <a:pt x="108263" y="206084"/>
                </a:lnTo>
                <a:lnTo>
                  <a:pt x="67764" y="199969"/>
                </a:lnTo>
                <a:lnTo>
                  <a:pt x="32807" y="178620"/>
                </a:lnTo>
                <a:lnTo>
                  <a:pt x="9558" y="146634"/>
                </a:lnTo>
                <a:lnTo>
                  <a:pt x="0" y="108264"/>
                </a:lnTo>
                <a:lnTo>
                  <a:pt x="6115" y="67763"/>
                </a:lnTo>
                <a:lnTo>
                  <a:pt x="27464" y="32808"/>
                </a:lnTo>
                <a:lnTo>
                  <a:pt x="59449" y="9559"/>
                </a:lnTo>
                <a:lnTo>
                  <a:pt x="97818" y="0"/>
                </a:lnTo>
                <a:lnTo>
                  <a:pt x="138319" y="6113"/>
                </a:lnTo>
                <a:close/>
              </a:path>
            </a:pathLst>
          </a:custGeom>
          <a:ln w="627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103545" y="8210681"/>
            <a:ext cx="304165" cy="373380"/>
          </a:xfrm>
          <a:custGeom>
            <a:avLst/>
            <a:gdLst/>
            <a:ahLst/>
            <a:cxnLst/>
            <a:rect l="l" t="t" r="r" b="b"/>
            <a:pathLst>
              <a:path w="304164" h="373379">
                <a:moveTo>
                  <a:pt x="110062" y="0"/>
                </a:moveTo>
                <a:lnTo>
                  <a:pt x="303914" y="70558"/>
                </a:lnTo>
                <a:lnTo>
                  <a:pt x="193852" y="372956"/>
                </a:lnTo>
                <a:lnTo>
                  <a:pt x="0" y="302399"/>
                </a:lnTo>
                <a:lnTo>
                  <a:pt x="110062" y="0"/>
                </a:lnTo>
                <a:close/>
              </a:path>
            </a:pathLst>
          </a:custGeom>
          <a:ln w="6271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125366" y="8279508"/>
            <a:ext cx="272415" cy="290195"/>
          </a:xfrm>
          <a:custGeom>
            <a:avLst/>
            <a:gdLst/>
            <a:ahLst/>
            <a:cxnLst/>
            <a:rect l="l" t="t" r="r" b="b"/>
            <a:pathLst>
              <a:path w="272414" h="290195">
                <a:moveTo>
                  <a:pt x="0" y="223215"/>
                </a:moveTo>
                <a:lnTo>
                  <a:pt x="53001" y="252374"/>
                </a:lnTo>
                <a:lnTo>
                  <a:pt x="94086" y="270132"/>
                </a:lnTo>
                <a:lnTo>
                  <a:pt x="137960" y="287217"/>
                </a:lnTo>
                <a:lnTo>
                  <a:pt x="150204" y="289805"/>
                </a:lnTo>
                <a:lnTo>
                  <a:pt x="161025" y="288866"/>
                </a:lnTo>
                <a:lnTo>
                  <a:pt x="172641" y="274487"/>
                </a:lnTo>
                <a:lnTo>
                  <a:pt x="150763" y="274487"/>
                </a:lnTo>
                <a:lnTo>
                  <a:pt x="151218" y="273860"/>
                </a:lnTo>
                <a:lnTo>
                  <a:pt x="151805" y="273096"/>
                </a:lnTo>
                <a:lnTo>
                  <a:pt x="152488" y="272421"/>
                </a:lnTo>
                <a:lnTo>
                  <a:pt x="173458" y="272421"/>
                </a:lnTo>
                <a:lnTo>
                  <a:pt x="174153" y="270664"/>
                </a:lnTo>
                <a:lnTo>
                  <a:pt x="153257" y="270664"/>
                </a:lnTo>
                <a:lnTo>
                  <a:pt x="122049" y="263648"/>
                </a:lnTo>
                <a:lnTo>
                  <a:pt x="79005" y="249269"/>
                </a:lnTo>
                <a:lnTo>
                  <a:pt x="35309" y="233771"/>
                </a:lnTo>
                <a:lnTo>
                  <a:pt x="2147" y="223400"/>
                </a:lnTo>
                <a:lnTo>
                  <a:pt x="1729" y="223302"/>
                </a:lnTo>
                <a:lnTo>
                  <a:pt x="0" y="223215"/>
                </a:lnTo>
                <a:close/>
              </a:path>
              <a:path w="272414" h="290195">
                <a:moveTo>
                  <a:pt x="173458" y="272421"/>
                </a:moveTo>
                <a:lnTo>
                  <a:pt x="152488" y="272421"/>
                </a:lnTo>
                <a:lnTo>
                  <a:pt x="151953" y="273016"/>
                </a:lnTo>
                <a:lnTo>
                  <a:pt x="151396" y="273689"/>
                </a:lnTo>
                <a:lnTo>
                  <a:pt x="150763" y="274487"/>
                </a:lnTo>
                <a:lnTo>
                  <a:pt x="172641" y="274487"/>
                </a:lnTo>
                <a:lnTo>
                  <a:pt x="173458" y="272421"/>
                </a:lnTo>
                <a:close/>
              </a:path>
              <a:path w="272414" h="290195">
                <a:moveTo>
                  <a:pt x="248236" y="0"/>
                </a:moveTo>
                <a:lnTo>
                  <a:pt x="240873" y="6802"/>
                </a:lnTo>
                <a:lnTo>
                  <a:pt x="240418" y="15558"/>
                </a:lnTo>
                <a:lnTo>
                  <a:pt x="232158" y="41002"/>
                </a:lnTo>
                <a:lnTo>
                  <a:pt x="222102" y="66968"/>
                </a:lnTo>
                <a:lnTo>
                  <a:pt x="212021" y="93219"/>
                </a:lnTo>
                <a:lnTo>
                  <a:pt x="203685" y="119520"/>
                </a:lnTo>
                <a:lnTo>
                  <a:pt x="200440" y="132300"/>
                </a:lnTo>
                <a:lnTo>
                  <a:pt x="198776" y="138396"/>
                </a:lnTo>
                <a:lnTo>
                  <a:pt x="196325" y="144680"/>
                </a:lnTo>
                <a:lnTo>
                  <a:pt x="190721" y="158024"/>
                </a:lnTo>
                <a:lnTo>
                  <a:pt x="183773" y="176082"/>
                </a:lnTo>
                <a:lnTo>
                  <a:pt x="177526" y="194345"/>
                </a:lnTo>
                <a:lnTo>
                  <a:pt x="171525" y="212697"/>
                </a:lnTo>
                <a:lnTo>
                  <a:pt x="165313" y="231024"/>
                </a:lnTo>
                <a:lnTo>
                  <a:pt x="162287" y="240730"/>
                </a:lnTo>
                <a:lnTo>
                  <a:pt x="159426" y="251205"/>
                </a:lnTo>
                <a:lnTo>
                  <a:pt x="156494" y="261499"/>
                </a:lnTo>
                <a:lnTo>
                  <a:pt x="153257" y="270664"/>
                </a:lnTo>
                <a:lnTo>
                  <a:pt x="174153" y="270664"/>
                </a:lnTo>
                <a:lnTo>
                  <a:pt x="174495" y="269800"/>
                </a:lnTo>
                <a:lnTo>
                  <a:pt x="157051" y="269800"/>
                </a:lnTo>
                <a:lnTo>
                  <a:pt x="158156" y="269585"/>
                </a:lnTo>
                <a:lnTo>
                  <a:pt x="174579" y="269585"/>
                </a:lnTo>
                <a:lnTo>
                  <a:pt x="178224" y="260371"/>
                </a:lnTo>
                <a:lnTo>
                  <a:pt x="184336" y="243374"/>
                </a:lnTo>
                <a:lnTo>
                  <a:pt x="188855" y="231219"/>
                </a:lnTo>
                <a:lnTo>
                  <a:pt x="194219" y="217521"/>
                </a:lnTo>
                <a:lnTo>
                  <a:pt x="198982" y="204312"/>
                </a:lnTo>
                <a:lnTo>
                  <a:pt x="203827" y="191190"/>
                </a:lnTo>
                <a:lnTo>
                  <a:pt x="209437" y="177751"/>
                </a:lnTo>
                <a:lnTo>
                  <a:pt x="215778" y="163841"/>
                </a:lnTo>
                <a:lnTo>
                  <a:pt x="220602" y="152829"/>
                </a:lnTo>
                <a:lnTo>
                  <a:pt x="224894" y="141607"/>
                </a:lnTo>
                <a:lnTo>
                  <a:pt x="229641" y="127066"/>
                </a:lnTo>
                <a:lnTo>
                  <a:pt x="239788" y="99477"/>
                </a:lnTo>
                <a:lnTo>
                  <a:pt x="251709" y="71910"/>
                </a:lnTo>
                <a:lnTo>
                  <a:pt x="263105" y="44371"/>
                </a:lnTo>
                <a:lnTo>
                  <a:pt x="271680" y="16865"/>
                </a:lnTo>
                <a:lnTo>
                  <a:pt x="272132" y="8111"/>
                </a:lnTo>
                <a:lnTo>
                  <a:pt x="265505" y="723"/>
                </a:lnTo>
                <a:lnTo>
                  <a:pt x="248236" y="0"/>
                </a:lnTo>
                <a:close/>
              </a:path>
              <a:path w="272414" h="290195">
                <a:moveTo>
                  <a:pt x="158110" y="269643"/>
                </a:moveTo>
                <a:lnTo>
                  <a:pt x="157051" y="269800"/>
                </a:lnTo>
                <a:lnTo>
                  <a:pt x="174495" y="269800"/>
                </a:lnTo>
                <a:lnTo>
                  <a:pt x="161037" y="269689"/>
                </a:lnTo>
                <a:lnTo>
                  <a:pt x="158110" y="269643"/>
                </a:lnTo>
                <a:close/>
              </a:path>
              <a:path w="272414" h="290195">
                <a:moveTo>
                  <a:pt x="174579" y="269585"/>
                </a:moveTo>
                <a:lnTo>
                  <a:pt x="158156" y="269585"/>
                </a:lnTo>
                <a:lnTo>
                  <a:pt x="159410" y="269596"/>
                </a:lnTo>
                <a:lnTo>
                  <a:pt x="161037" y="269689"/>
                </a:lnTo>
                <a:lnTo>
                  <a:pt x="174539" y="269689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330335" y="8010015"/>
            <a:ext cx="132715" cy="187325"/>
          </a:xfrm>
          <a:custGeom>
            <a:avLst/>
            <a:gdLst/>
            <a:ahLst/>
            <a:cxnLst/>
            <a:rect l="l" t="t" r="r" b="b"/>
            <a:pathLst>
              <a:path w="132714" h="187325">
                <a:moveTo>
                  <a:pt x="68131" y="0"/>
                </a:moveTo>
                <a:lnTo>
                  <a:pt x="61985" y="1736"/>
                </a:lnTo>
                <a:lnTo>
                  <a:pt x="56938" y="5650"/>
                </a:lnTo>
                <a:lnTo>
                  <a:pt x="53668" y="11401"/>
                </a:lnTo>
                <a:lnTo>
                  <a:pt x="52885" y="17971"/>
                </a:lnTo>
                <a:lnTo>
                  <a:pt x="54622" y="24117"/>
                </a:lnTo>
                <a:lnTo>
                  <a:pt x="58537" y="29164"/>
                </a:lnTo>
                <a:lnTo>
                  <a:pt x="64289" y="32434"/>
                </a:lnTo>
                <a:lnTo>
                  <a:pt x="74524" y="39935"/>
                </a:lnTo>
                <a:lnTo>
                  <a:pt x="86595" y="50650"/>
                </a:lnTo>
                <a:lnTo>
                  <a:pt x="97284" y="62701"/>
                </a:lnTo>
                <a:lnTo>
                  <a:pt x="103376" y="74208"/>
                </a:lnTo>
                <a:lnTo>
                  <a:pt x="105143" y="95786"/>
                </a:lnTo>
                <a:lnTo>
                  <a:pt x="100817" y="119544"/>
                </a:lnTo>
                <a:lnTo>
                  <a:pt x="74937" y="157201"/>
                </a:lnTo>
                <a:lnTo>
                  <a:pt x="39541" y="173502"/>
                </a:lnTo>
                <a:lnTo>
                  <a:pt x="0" y="178323"/>
                </a:lnTo>
                <a:lnTo>
                  <a:pt x="11808" y="184552"/>
                </a:lnTo>
                <a:lnTo>
                  <a:pt x="22765" y="186849"/>
                </a:lnTo>
                <a:lnTo>
                  <a:pt x="34487" y="187184"/>
                </a:lnTo>
                <a:lnTo>
                  <a:pt x="46184" y="185911"/>
                </a:lnTo>
                <a:lnTo>
                  <a:pt x="100193" y="162478"/>
                </a:lnTo>
                <a:lnTo>
                  <a:pt x="125244" y="121956"/>
                </a:lnTo>
                <a:lnTo>
                  <a:pt x="132256" y="80139"/>
                </a:lnTo>
                <a:lnTo>
                  <a:pt x="128465" y="60376"/>
                </a:lnTo>
                <a:lnTo>
                  <a:pt x="98861" y="18555"/>
                </a:lnTo>
                <a:lnTo>
                  <a:pt x="74699" y="783"/>
                </a:lnTo>
                <a:lnTo>
                  <a:pt x="68131" y="0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330335" y="8010015"/>
            <a:ext cx="132715" cy="187325"/>
          </a:xfrm>
          <a:custGeom>
            <a:avLst/>
            <a:gdLst/>
            <a:ahLst/>
            <a:cxnLst/>
            <a:rect l="l" t="t" r="r" b="b"/>
            <a:pathLst>
              <a:path w="132714" h="187325">
                <a:moveTo>
                  <a:pt x="68131" y="0"/>
                </a:moveTo>
                <a:lnTo>
                  <a:pt x="61985" y="1736"/>
                </a:lnTo>
                <a:lnTo>
                  <a:pt x="56938" y="5650"/>
                </a:lnTo>
                <a:lnTo>
                  <a:pt x="53668" y="11401"/>
                </a:lnTo>
                <a:lnTo>
                  <a:pt x="52885" y="17971"/>
                </a:lnTo>
                <a:lnTo>
                  <a:pt x="54622" y="24117"/>
                </a:lnTo>
                <a:lnTo>
                  <a:pt x="58537" y="29164"/>
                </a:lnTo>
                <a:lnTo>
                  <a:pt x="64289" y="32434"/>
                </a:lnTo>
                <a:lnTo>
                  <a:pt x="74524" y="39935"/>
                </a:lnTo>
                <a:lnTo>
                  <a:pt x="86595" y="50650"/>
                </a:lnTo>
                <a:lnTo>
                  <a:pt x="97284" y="62701"/>
                </a:lnTo>
                <a:lnTo>
                  <a:pt x="103376" y="74208"/>
                </a:lnTo>
                <a:lnTo>
                  <a:pt x="105143" y="95786"/>
                </a:lnTo>
                <a:lnTo>
                  <a:pt x="100817" y="119544"/>
                </a:lnTo>
                <a:lnTo>
                  <a:pt x="74937" y="157201"/>
                </a:lnTo>
                <a:lnTo>
                  <a:pt x="39541" y="173502"/>
                </a:lnTo>
                <a:lnTo>
                  <a:pt x="0" y="178323"/>
                </a:lnTo>
                <a:lnTo>
                  <a:pt x="11808" y="184552"/>
                </a:lnTo>
                <a:lnTo>
                  <a:pt x="22765" y="186849"/>
                </a:lnTo>
                <a:lnTo>
                  <a:pt x="34487" y="187184"/>
                </a:lnTo>
                <a:lnTo>
                  <a:pt x="46184" y="185911"/>
                </a:lnTo>
                <a:lnTo>
                  <a:pt x="100193" y="162478"/>
                </a:lnTo>
                <a:lnTo>
                  <a:pt x="125244" y="121956"/>
                </a:lnTo>
                <a:lnTo>
                  <a:pt x="132256" y="80139"/>
                </a:lnTo>
                <a:lnTo>
                  <a:pt x="128465" y="60376"/>
                </a:lnTo>
                <a:lnTo>
                  <a:pt x="98861" y="18555"/>
                </a:lnTo>
                <a:lnTo>
                  <a:pt x="74699" y="783"/>
                </a:lnTo>
                <a:lnTo>
                  <a:pt x="68131" y="0"/>
                </a:lnTo>
                <a:close/>
              </a:path>
            </a:pathLst>
          </a:custGeom>
          <a:solidFill>
            <a:srgbClr val="A3D2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083229" y="8488872"/>
            <a:ext cx="11430" cy="48895"/>
          </a:xfrm>
          <a:custGeom>
            <a:avLst/>
            <a:gdLst/>
            <a:ahLst/>
            <a:cxnLst/>
            <a:rect l="l" t="t" r="r" b="b"/>
            <a:pathLst>
              <a:path w="11430" h="48895">
                <a:moveTo>
                  <a:pt x="10000" y="48804"/>
                </a:moveTo>
                <a:lnTo>
                  <a:pt x="0" y="24183"/>
                </a:lnTo>
                <a:lnTo>
                  <a:pt x="2723" y="11596"/>
                </a:lnTo>
                <a:lnTo>
                  <a:pt x="10333" y="640"/>
                </a:lnTo>
                <a:lnTo>
                  <a:pt x="10561" y="422"/>
                </a:lnTo>
                <a:lnTo>
                  <a:pt x="10790" y="209"/>
                </a:lnTo>
                <a:lnTo>
                  <a:pt x="11021" y="0"/>
                </a:lnTo>
              </a:path>
            </a:pathLst>
          </a:custGeom>
          <a:ln w="4703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065461" y="8482398"/>
            <a:ext cx="11430" cy="60325"/>
          </a:xfrm>
          <a:custGeom>
            <a:avLst/>
            <a:gdLst/>
            <a:ahLst/>
            <a:cxnLst/>
            <a:rect l="l" t="t" r="r" b="b"/>
            <a:pathLst>
              <a:path w="11430" h="60325">
                <a:moveTo>
                  <a:pt x="9999" y="60297"/>
                </a:moveTo>
                <a:lnTo>
                  <a:pt x="0" y="29877"/>
                </a:lnTo>
                <a:lnTo>
                  <a:pt x="2724" y="14328"/>
                </a:lnTo>
                <a:lnTo>
                  <a:pt x="10334" y="793"/>
                </a:lnTo>
                <a:lnTo>
                  <a:pt x="10561" y="524"/>
                </a:lnTo>
                <a:lnTo>
                  <a:pt x="10791" y="260"/>
                </a:lnTo>
                <a:lnTo>
                  <a:pt x="11022" y="0"/>
                </a:lnTo>
              </a:path>
            </a:pathLst>
          </a:custGeom>
          <a:ln w="4703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049156" y="8471099"/>
            <a:ext cx="11430" cy="81915"/>
          </a:xfrm>
          <a:custGeom>
            <a:avLst/>
            <a:gdLst/>
            <a:ahLst/>
            <a:cxnLst/>
            <a:rect l="l" t="t" r="r" b="b"/>
            <a:pathLst>
              <a:path w="11430" h="81915">
                <a:moveTo>
                  <a:pt x="9999" y="81629"/>
                </a:moveTo>
                <a:lnTo>
                  <a:pt x="0" y="40447"/>
                </a:lnTo>
                <a:lnTo>
                  <a:pt x="2723" y="19397"/>
                </a:lnTo>
                <a:lnTo>
                  <a:pt x="10334" y="1073"/>
                </a:lnTo>
                <a:lnTo>
                  <a:pt x="10561" y="710"/>
                </a:lnTo>
                <a:lnTo>
                  <a:pt x="10791" y="351"/>
                </a:lnTo>
                <a:lnTo>
                  <a:pt x="11021" y="0"/>
                </a:lnTo>
              </a:path>
            </a:pathLst>
          </a:custGeom>
          <a:ln w="4703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925269" y="8593781"/>
            <a:ext cx="1477010" cy="81915"/>
          </a:xfrm>
          <a:custGeom>
            <a:avLst/>
            <a:gdLst/>
            <a:ahLst/>
            <a:cxnLst/>
            <a:rect l="l" t="t" r="r" b="b"/>
            <a:pathLst>
              <a:path w="1477010" h="81915">
                <a:moveTo>
                  <a:pt x="738361" y="0"/>
                </a:moveTo>
                <a:lnTo>
                  <a:pt x="579966" y="941"/>
                </a:lnTo>
                <a:lnTo>
                  <a:pt x="365696" y="5571"/>
                </a:lnTo>
                <a:lnTo>
                  <a:pt x="243655" y="10514"/>
                </a:lnTo>
                <a:lnTo>
                  <a:pt x="190227" y="13467"/>
                </a:lnTo>
                <a:lnTo>
                  <a:pt x="142461" y="16708"/>
                </a:lnTo>
                <a:lnTo>
                  <a:pt x="100808" y="20213"/>
                </a:lnTo>
                <a:lnTo>
                  <a:pt x="37642" y="27912"/>
                </a:lnTo>
                <a:lnTo>
                  <a:pt x="0" y="40813"/>
                </a:lnTo>
                <a:lnTo>
                  <a:pt x="4332" y="45260"/>
                </a:lnTo>
                <a:lnTo>
                  <a:pt x="65718" y="57669"/>
                </a:lnTo>
                <a:lnTo>
                  <a:pt x="142461" y="64917"/>
                </a:lnTo>
                <a:lnTo>
                  <a:pt x="190227" y="68158"/>
                </a:lnTo>
                <a:lnTo>
                  <a:pt x="243655" y="71111"/>
                </a:lnTo>
                <a:lnTo>
                  <a:pt x="365696" y="76054"/>
                </a:lnTo>
                <a:lnTo>
                  <a:pt x="504982" y="79546"/>
                </a:lnTo>
                <a:lnTo>
                  <a:pt x="738361" y="81626"/>
                </a:lnTo>
                <a:lnTo>
                  <a:pt x="971741" y="79546"/>
                </a:lnTo>
                <a:lnTo>
                  <a:pt x="1111027" y="76054"/>
                </a:lnTo>
                <a:lnTo>
                  <a:pt x="1233069" y="71111"/>
                </a:lnTo>
                <a:lnTo>
                  <a:pt x="1286497" y="68158"/>
                </a:lnTo>
                <a:lnTo>
                  <a:pt x="1334263" y="64917"/>
                </a:lnTo>
                <a:lnTo>
                  <a:pt x="1375916" y="61412"/>
                </a:lnTo>
                <a:lnTo>
                  <a:pt x="1439082" y="53713"/>
                </a:lnTo>
                <a:lnTo>
                  <a:pt x="1476724" y="40813"/>
                </a:lnTo>
                <a:lnTo>
                  <a:pt x="1472392" y="36365"/>
                </a:lnTo>
                <a:lnTo>
                  <a:pt x="1411006" y="23956"/>
                </a:lnTo>
                <a:lnTo>
                  <a:pt x="1334263" y="16708"/>
                </a:lnTo>
                <a:lnTo>
                  <a:pt x="1286497" y="13467"/>
                </a:lnTo>
                <a:lnTo>
                  <a:pt x="1233069" y="10514"/>
                </a:lnTo>
                <a:lnTo>
                  <a:pt x="1111027" y="5571"/>
                </a:lnTo>
                <a:lnTo>
                  <a:pt x="896757" y="941"/>
                </a:lnTo>
                <a:lnTo>
                  <a:pt x="738361" y="0"/>
                </a:lnTo>
                <a:close/>
              </a:path>
            </a:pathLst>
          </a:custGeom>
          <a:solidFill>
            <a:srgbClr val="C4C5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 txBox="1"/>
          <p:nvPr/>
        </p:nvSpPr>
        <p:spPr>
          <a:xfrm>
            <a:off x="9635402" y="8500823"/>
            <a:ext cx="3831590" cy="294640"/>
          </a:xfrm>
          <a:prstGeom prst="rect">
            <a:avLst/>
          </a:prstGeom>
          <a:solidFill>
            <a:srgbClr val="E6E5E5"/>
          </a:solidFill>
          <a:ln w="8454">
            <a:solidFill>
              <a:srgbClr val="003863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471170" marR="83185" indent="-379730">
              <a:lnSpc>
                <a:spcPct val="105500"/>
              </a:lnSpc>
              <a:spcBef>
                <a:spcPts val="160"/>
              </a:spcBef>
            </a:pP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Wir danken der Abteilung für Allgemeinmedizin und Versorgungsforschung des Universitätsklinikums  Heidelberg für die freundliche Bereitstellung der deutschen </a:t>
            </a:r>
            <a:r>
              <a:rPr sz="650" spc="-5" dirty="0">
                <a:solidFill>
                  <a:srgbClr val="003863"/>
                </a:solidFill>
                <a:latin typeface="RubFlama"/>
                <a:cs typeface="RubFlama"/>
              </a:rPr>
              <a:t>Version </a:t>
            </a:r>
            <a:r>
              <a:rPr sz="650" dirty="0">
                <a:solidFill>
                  <a:srgbClr val="003863"/>
                </a:solidFill>
                <a:latin typeface="RubFlama"/>
                <a:cs typeface="RubFlama"/>
              </a:rPr>
              <a:t>des</a:t>
            </a:r>
            <a:r>
              <a:rPr sz="650" spc="120" dirty="0">
                <a:solidFill>
                  <a:srgbClr val="003863"/>
                </a:solidFill>
                <a:latin typeface="RubFlama"/>
                <a:cs typeface="RubFlama"/>
              </a:rPr>
              <a:t> </a:t>
            </a:r>
            <a:r>
              <a:rPr sz="650" spc="-5" dirty="0">
                <a:solidFill>
                  <a:srgbClr val="003863"/>
                </a:solidFill>
                <a:latin typeface="RubFlama"/>
                <a:cs typeface="RubFlama"/>
              </a:rPr>
              <a:t>UWE-IP.</a:t>
            </a:r>
            <a:endParaRPr sz="650">
              <a:latin typeface="RubFlama"/>
              <a:cs typeface="RubFla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6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1025</Words>
  <Application>Microsoft Office PowerPoint</Application>
  <PresentationFormat>Benutzerdefiniert</PresentationFormat>
  <Paragraphs>102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Sans</vt:lpstr>
      <vt:lpstr>RubFlama</vt:lpstr>
      <vt:lpstr>RubFlama Light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KPD_DGHD_2020.cdr</dc:title>
  <dc:creator>Joswig;Matthias</dc:creator>
  <cp:lastModifiedBy>Joswig, Matthias</cp:lastModifiedBy>
  <cp:revision>1</cp:revision>
  <dcterms:created xsi:type="dcterms:W3CDTF">2020-03-09T09:12:09Z</dcterms:created>
  <dcterms:modified xsi:type="dcterms:W3CDTF">2020-03-09T08:14:35Z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2020-03-08T00:00:00Z</vt:filetime>
  </property>
  <property fmtid="{D5CDD505-2E9C-101B-9397-08002B2CF9AE}" pid="3" name="Creator">
    <vt:lpwstr>CorelDRAW 2018</vt:lpwstr>
  </property>
  <property fmtid="{D5CDD505-2E9C-101B-9397-08002B2CF9AE}" pid="4" name="LastSaved">
    <vt:filetime>2020-03-09T00:00:00Z</vt:filetime>
  </property>
</Properties>
</file>